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256" r:id="rId5"/>
    <p:sldId id="297" r:id="rId6"/>
    <p:sldId id="298" r:id="rId7"/>
    <p:sldId id="299" r:id="rId8"/>
    <p:sldId id="300" r:id="rId9"/>
    <p:sldId id="301" r:id="rId10"/>
    <p:sldId id="302" r:id="rId11"/>
    <p:sldId id="295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D7B4"/>
    <a:srgbClr val="45B97C"/>
    <a:srgbClr val="F0F0F0"/>
    <a:srgbClr val="89E3A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E38295-CC3A-4930-900E-88A41D5F27F8}" v="147" dt="2023-12-04T15:14:53.782"/>
  </p1510:revLst>
</p1510:revInfo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 autoAdjust="0"/>
    <p:restoredTop sz="96327"/>
  </p:normalViewPr>
  <p:slideViewPr>
    <p:cSldViewPr snapToGrid="0">
      <p:cViewPr varScale="1">
        <p:scale>
          <a:sx n="107" d="100"/>
          <a:sy n="107" d="100"/>
        </p:scale>
        <p:origin x="9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en Meulendijks" userId="f4267973-0303-4fa3-8f79-f0864bfaf52c" providerId="ADAL" clId="{C4E38295-CC3A-4930-900E-88A41D5F27F8}"/>
    <pc:docChg chg="undo custSel addSld delSld modSld sldOrd">
      <pc:chgData name="Lien Meulendijks" userId="f4267973-0303-4fa3-8f79-f0864bfaf52c" providerId="ADAL" clId="{C4E38295-CC3A-4930-900E-88A41D5F27F8}" dt="2023-12-04T15:14:55.952" v="481" actId="478"/>
      <pc:docMkLst>
        <pc:docMk/>
      </pc:docMkLst>
      <pc:sldChg chg="modSp mod setBg">
        <pc:chgData name="Lien Meulendijks" userId="f4267973-0303-4fa3-8f79-f0864bfaf52c" providerId="ADAL" clId="{C4E38295-CC3A-4930-900E-88A41D5F27F8}" dt="2023-12-04T15:08:34.211" v="473"/>
        <pc:sldMkLst>
          <pc:docMk/>
          <pc:sldMk cId="1415261555" sldId="256"/>
        </pc:sldMkLst>
        <pc:spChg chg="mod">
          <ac:chgData name="Lien Meulendijks" userId="f4267973-0303-4fa3-8f79-f0864bfaf52c" providerId="ADAL" clId="{C4E38295-CC3A-4930-900E-88A41D5F27F8}" dt="2023-12-04T13:46:24.684" v="5" actId="20577"/>
          <ac:spMkLst>
            <pc:docMk/>
            <pc:sldMk cId="1415261555" sldId="256"/>
            <ac:spMk id="2" creationId="{6F6BC9AD-C739-1AFD-205A-9B42235FE5C7}"/>
          </ac:spMkLst>
        </pc:spChg>
        <pc:spChg chg="mod">
          <ac:chgData name="Lien Meulendijks" userId="f4267973-0303-4fa3-8f79-f0864bfaf52c" providerId="ADAL" clId="{C4E38295-CC3A-4930-900E-88A41D5F27F8}" dt="2023-12-04T13:46:34.301" v="31" actId="20577"/>
          <ac:spMkLst>
            <pc:docMk/>
            <pc:sldMk cId="1415261555" sldId="256"/>
            <ac:spMk id="3" creationId="{A2089809-7E5F-6DF0-5B47-76555716DDFD}"/>
          </ac:spMkLst>
        </pc:spChg>
      </pc:sldChg>
      <pc:sldChg chg="del">
        <pc:chgData name="Lien Meulendijks" userId="f4267973-0303-4fa3-8f79-f0864bfaf52c" providerId="ADAL" clId="{C4E38295-CC3A-4930-900E-88A41D5F27F8}" dt="2023-12-04T14:20:56.203" v="243" actId="47"/>
        <pc:sldMkLst>
          <pc:docMk/>
          <pc:sldMk cId="827030428" sldId="278"/>
        </pc:sldMkLst>
      </pc:sldChg>
      <pc:sldChg chg="del">
        <pc:chgData name="Lien Meulendijks" userId="f4267973-0303-4fa3-8f79-f0864bfaf52c" providerId="ADAL" clId="{C4E38295-CC3A-4930-900E-88A41D5F27F8}" dt="2023-12-04T14:17:42.049" v="182" actId="47"/>
        <pc:sldMkLst>
          <pc:docMk/>
          <pc:sldMk cId="3113011336" sldId="279"/>
        </pc:sldMkLst>
      </pc:sldChg>
      <pc:sldChg chg="del setBg">
        <pc:chgData name="Lien Meulendijks" userId="f4267973-0303-4fa3-8f79-f0864bfaf52c" providerId="ADAL" clId="{C4E38295-CC3A-4930-900E-88A41D5F27F8}" dt="2023-12-04T14:14:43.878" v="161" actId="47"/>
        <pc:sldMkLst>
          <pc:docMk/>
          <pc:sldMk cId="2470912556" sldId="280"/>
        </pc:sldMkLst>
      </pc:sldChg>
      <pc:sldChg chg="del">
        <pc:chgData name="Lien Meulendijks" userId="f4267973-0303-4fa3-8f79-f0864bfaf52c" providerId="ADAL" clId="{C4E38295-CC3A-4930-900E-88A41D5F27F8}" dt="2023-12-04T13:49:48.039" v="121" actId="47"/>
        <pc:sldMkLst>
          <pc:docMk/>
          <pc:sldMk cId="2534863152" sldId="283"/>
        </pc:sldMkLst>
      </pc:sldChg>
      <pc:sldChg chg="del">
        <pc:chgData name="Lien Meulendijks" userId="f4267973-0303-4fa3-8f79-f0864bfaf52c" providerId="ADAL" clId="{C4E38295-CC3A-4930-900E-88A41D5F27F8}" dt="2023-12-04T13:49:42.009" v="118" actId="47"/>
        <pc:sldMkLst>
          <pc:docMk/>
          <pc:sldMk cId="2625796230" sldId="284"/>
        </pc:sldMkLst>
      </pc:sldChg>
      <pc:sldChg chg="del">
        <pc:chgData name="Lien Meulendijks" userId="f4267973-0303-4fa3-8f79-f0864bfaf52c" providerId="ADAL" clId="{C4E38295-CC3A-4930-900E-88A41D5F27F8}" dt="2023-12-04T13:49:40.637" v="117" actId="47"/>
        <pc:sldMkLst>
          <pc:docMk/>
          <pc:sldMk cId="1933794000" sldId="285"/>
        </pc:sldMkLst>
      </pc:sldChg>
      <pc:sldChg chg="del">
        <pc:chgData name="Lien Meulendijks" userId="f4267973-0303-4fa3-8f79-f0864bfaf52c" providerId="ADAL" clId="{C4E38295-CC3A-4930-900E-88A41D5F27F8}" dt="2023-12-04T13:49:29.582" v="113" actId="47"/>
        <pc:sldMkLst>
          <pc:docMk/>
          <pc:sldMk cId="3107927389" sldId="286"/>
        </pc:sldMkLst>
      </pc:sldChg>
      <pc:sldChg chg="del">
        <pc:chgData name="Lien Meulendijks" userId="f4267973-0303-4fa3-8f79-f0864bfaf52c" providerId="ADAL" clId="{C4E38295-CC3A-4930-900E-88A41D5F27F8}" dt="2023-12-04T13:49:30.397" v="114" actId="47"/>
        <pc:sldMkLst>
          <pc:docMk/>
          <pc:sldMk cId="691750590" sldId="287"/>
        </pc:sldMkLst>
      </pc:sldChg>
      <pc:sldChg chg="add del">
        <pc:chgData name="Lien Meulendijks" userId="f4267973-0303-4fa3-8f79-f0864bfaf52c" providerId="ADAL" clId="{C4E38295-CC3A-4930-900E-88A41D5F27F8}" dt="2023-12-04T14:20:53.078" v="242" actId="47"/>
        <pc:sldMkLst>
          <pc:docMk/>
          <pc:sldMk cId="1944983093" sldId="288"/>
        </pc:sldMkLst>
      </pc:sldChg>
      <pc:sldChg chg="del">
        <pc:chgData name="Lien Meulendijks" userId="f4267973-0303-4fa3-8f79-f0864bfaf52c" providerId="ADAL" clId="{C4E38295-CC3A-4930-900E-88A41D5F27F8}" dt="2023-12-04T13:49:28.190" v="112" actId="47"/>
        <pc:sldMkLst>
          <pc:docMk/>
          <pc:sldMk cId="2835414636" sldId="289"/>
        </pc:sldMkLst>
      </pc:sldChg>
      <pc:sldChg chg="del">
        <pc:chgData name="Lien Meulendijks" userId="f4267973-0303-4fa3-8f79-f0864bfaf52c" providerId="ADAL" clId="{C4E38295-CC3A-4930-900E-88A41D5F27F8}" dt="2023-12-04T13:49:27.508" v="111" actId="47"/>
        <pc:sldMkLst>
          <pc:docMk/>
          <pc:sldMk cId="484488359" sldId="290"/>
        </pc:sldMkLst>
      </pc:sldChg>
      <pc:sldChg chg="del">
        <pc:chgData name="Lien Meulendijks" userId="f4267973-0303-4fa3-8f79-f0864bfaf52c" providerId="ADAL" clId="{C4E38295-CC3A-4930-900E-88A41D5F27F8}" dt="2023-12-04T13:49:26.901" v="110" actId="47"/>
        <pc:sldMkLst>
          <pc:docMk/>
          <pc:sldMk cId="23999659" sldId="291"/>
        </pc:sldMkLst>
      </pc:sldChg>
      <pc:sldChg chg="del">
        <pc:chgData name="Lien Meulendijks" userId="f4267973-0303-4fa3-8f79-f0864bfaf52c" providerId="ADAL" clId="{C4E38295-CC3A-4930-900E-88A41D5F27F8}" dt="2023-12-04T13:49:26.106" v="109" actId="47"/>
        <pc:sldMkLst>
          <pc:docMk/>
          <pc:sldMk cId="4280121385" sldId="292"/>
        </pc:sldMkLst>
      </pc:sldChg>
      <pc:sldChg chg="del">
        <pc:chgData name="Lien Meulendijks" userId="f4267973-0303-4fa3-8f79-f0864bfaf52c" providerId="ADAL" clId="{C4E38295-CC3A-4930-900E-88A41D5F27F8}" dt="2023-12-04T13:49:45.105" v="120" actId="47"/>
        <pc:sldMkLst>
          <pc:docMk/>
          <pc:sldMk cId="618693584" sldId="293"/>
        </pc:sldMkLst>
      </pc:sldChg>
      <pc:sldChg chg="del">
        <pc:chgData name="Lien Meulendijks" userId="f4267973-0303-4fa3-8f79-f0864bfaf52c" providerId="ADAL" clId="{C4E38295-CC3A-4930-900E-88A41D5F27F8}" dt="2023-12-04T13:49:43.453" v="119" actId="47"/>
        <pc:sldMkLst>
          <pc:docMk/>
          <pc:sldMk cId="3550616983" sldId="294"/>
        </pc:sldMkLst>
      </pc:sldChg>
      <pc:sldChg chg="addSp delSp modSp new mod ord setBg modAnim">
        <pc:chgData name="Lien Meulendijks" userId="f4267973-0303-4fa3-8f79-f0864bfaf52c" providerId="ADAL" clId="{C4E38295-CC3A-4930-900E-88A41D5F27F8}" dt="2023-12-04T15:14:55.952" v="481" actId="478"/>
        <pc:sldMkLst>
          <pc:docMk/>
          <pc:sldMk cId="2306789593" sldId="295"/>
        </pc:sldMkLst>
        <pc:spChg chg="mod">
          <ac:chgData name="Lien Meulendijks" userId="f4267973-0303-4fa3-8f79-f0864bfaf52c" providerId="ADAL" clId="{C4E38295-CC3A-4930-900E-88A41D5F27F8}" dt="2023-12-04T14:20:19.194" v="217" actId="20577"/>
          <ac:spMkLst>
            <pc:docMk/>
            <pc:sldMk cId="2306789593" sldId="295"/>
            <ac:spMk id="2" creationId="{3B48C89B-B7BD-5FDE-28F9-36A22E190BA3}"/>
          </ac:spMkLst>
        </pc:spChg>
        <pc:spChg chg="mod">
          <ac:chgData name="Lien Meulendijks" userId="f4267973-0303-4fa3-8f79-f0864bfaf52c" providerId="ADAL" clId="{C4E38295-CC3A-4930-900E-88A41D5F27F8}" dt="2023-12-04T14:20:32.703" v="241" actId="20577"/>
          <ac:spMkLst>
            <pc:docMk/>
            <pc:sldMk cId="2306789593" sldId="295"/>
            <ac:spMk id="3" creationId="{53FF7CB5-90FF-96CF-68D3-A84544351970}"/>
          </ac:spMkLst>
        </pc:spChg>
        <pc:spChg chg="add mod">
          <ac:chgData name="Lien Meulendijks" userId="f4267973-0303-4fa3-8f79-f0864bfaf52c" providerId="ADAL" clId="{C4E38295-CC3A-4930-900E-88A41D5F27F8}" dt="2023-12-04T13:51:25.466" v="137" actId="2085"/>
          <ac:spMkLst>
            <pc:docMk/>
            <pc:sldMk cId="2306789593" sldId="295"/>
            <ac:spMk id="4" creationId="{4A549344-635A-E83F-E806-B6A0BB39B87B}"/>
          </ac:spMkLst>
        </pc:spChg>
        <pc:spChg chg="add mod">
          <ac:chgData name="Lien Meulendijks" userId="f4267973-0303-4fa3-8f79-f0864bfaf52c" providerId="ADAL" clId="{C4E38295-CC3A-4930-900E-88A41D5F27F8}" dt="2023-12-04T13:55:28.106" v="157" actId="1076"/>
          <ac:spMkLst>
            <pc:docMk/>
            <pc:sldMk cId="2306789593" sldId="295"/>
            <ac:spMk id="5" creationId="{69B619F2-DD9D-4941-F5EE-7FF7C3ED3CE0}"/>
          </ac:spMkLst>
        </pc:spChg>
        <pc:spChg chg="add mod">
          <ac:chgData name="Lien Meulendijks" userId="f4267973-0303-4fa3-8f79-f0864bfaf52c" providerId="ADAL" clId="{C4E38295-CC3A-4930-900E-88A41D5F27F8}" dt="2023-12-04T13:51:25.466" v="137" actId="2085"/>
          <ac:spMkLst>
            <pc:docMk/>
            <pc:sldMk cId="2306789593" sldId="295"/>
            <ac:spMk id="6" creationId="{013EAB82-81A6-AACB-AFC8-EBE9BF844489}"/>
          </ac:spMkLst>
        </pc:spChg>
        <pc:spChg chg="add mod">
          <ac:chgData name="Lien Meulendijks" userId="f4267973-0303-4fa3-8f79-f0864bfaf52c" providerId="ADAL" clId="{C4E38295-CC3A-4930-900E-88A41D5F27F8}" dt="2023-12-04T13:51:25.466" v="137" actId="2085"/>
          <ac:spMkLst>
            <pc:docMk/>
            <pc:sldMk cId="2306789593" sldId="295"/>
            <ac:spMk id="7" creationId="{A06B8D2B-FD88-9E25-6079-453432E74E00}"/>
          </ac:spMkLst>
        </pc:spChg>
        <pc:spChg chg="add mod">
          <ac:chgData name="Lien Meulendijks" userId="f4267973-0303-4fa3-8f79-f0864bfaf52c" providerId="ADAL" clId="{C4E38295-CC3A-4930-900E-88A41D5F27F8}" dt="2023-12-04T13:51:33.286" v="139" actId="1035"/>
          <ac:spMkLst>
            <pc:docMk/>
            <pc:sldMk cId="2306789593" sldId="295"/>
            <ac:spMk id="8" creationId="{E89A53CB-8787-64D8-7DFB-C11D79FF27EE}"/>
          </ac:spMkLst>
        </pc:spChg>
        <pc:spChg chg="add mod">
          <ac:chgData name="Lien Meulendijks" userId="f4267973-0303-4fa3-8f79-f0864bfaf52c" providerId="ADAL" clId="{C4E38295-CC3A-4930-900E-88A41D5F27F8}" dt="2023-12-04T13:56:01.796" v="159" actId="1076"/>
          <ac:spMkLst>
            <pc:docMk/>
            <pc:sldMk cId="2306789593" sldId="295"/>
            <ac:spMk id="9" creationId="{D283B3FF-1CDD-48A2-8C9A-658B3B36BA75}"/>
          </ac:spMkLst>
        </pc:spChg>
        <pc:picChg chg="add del">
          <ac:chgData name="Lien Meulendijks" userId="f4267973-0303-4fa3-8f79-f0864bfaf52c" providerId="ADAL" clId="{C4E38295-CC3A-4930-900E-88A41D5F27F8}" dt="2023-12-04T15:07:57.890" v="467" actId="22"/>
          <ac:picMkLst>
            <pc:docMk/>
            <pc:sldMk cId="2306789593" sldId="295"/>
            <ac:picMk id="11" creationId="{05CC2156-79DA-D7C5-8A57-C73983B12040}"/>
          </ac:picMkLst>
        </pc:picChg>
        <pc:picChg chg="add del mod">
          <ac:chgData name="Lien Meulendijks" userId="f4267973-0303-4fa3-8f79-f0864bfaf52c" providerId="ADAL" clId="{C4E38295-CC3A-4930-900E-88A41D5F27F8}" dt="2023-12-04T15:08:25.415" v="472" actId="478"/>
          <ac:picMkLst>
            <pc:docMk/>
            <pc:sldMk cId="2306789593" sldId="295"/>
            <ac:picMk id="13" creationId="{5B6DC7A3-D1B4-C7C7-1663-3F8F1DEFFD31}"/>
          </ac:picMkLst>
        </pc:picChg>
        <pc:picChg chg="add del mod">
          <ac:chgData name="Lien Meulendijks" userId="f4267973-0303-4fa3-8f79-f0864bfaf52c" providerId="ADAL" clId="{C4E38295-CC3A-4930-900E-88A41D5F27F8}" dt="2023-12-04T15:14:55.952" v="481" actId="478"/>
          <ac:picMkLst>
            <pc:docMk/>
            <pc:sldMk cId="2306789593" sldId="295"/>
            <ac:picMk id="15" creationId="{47EC5119-DFEB-8926-190E-A217C3C5555F}"/>
          </ac:picMkLst>
        </pc:picChg>
      </pc:sldChg>
      <pc:sldChg chg="new del setBg">
        <pc:chgData name="Lien Meulendijks" userId="f4267973-0303-4fa3-8f79-f0864bfaf52c" providerId="ADAL" clId="{C4E38295-CC3A-4930-900E-88A41D5F27F8}" dt="2023-12-04T13:56:16.633" v="160" actId="47"/>
        <pc:sldMkLst>
          <pc:docMk/>
          <pc:sldMk cId="1645688182" sldId="296"/>
        </pc:sldMkLst>
      </pc:sldChg>
      <pc:sldChg chg="new del">
        <pc:chgData name="Lien Meulendijks" userId="f4267973-0303-4fa3-8f79-f0864bfaf52c" providerId="ADAL" clId="{C4E38295-CC3A-4930-900E-88A41D5F27F8}" dt="2023-12-04T14:16:15.927" v="164" actId="47"/>
        <pc:sldMkLst>
          <pc:docMk/>
          <pc:sldMk cId="4190945883" sldId="296"/>
        </pc:sldMkLst>
      </pc:sldChg>
      <pc:sldChg chg="addSp delSp modSp new mod">
        <pc:chgData name="Lien Meulendijks" userId="f4267973-0303-4fa3-8f79-f0864bfaf52c" providerId="ADAL" clId="{C4E38295-CC3A-4930-900E-88A41D5F27F8}" dt="2023-12-04T14:16:34.844" v="168" actId="26606"/>
        <pc:sldMkLst>
          <pc:docMk/>
          <pc:sldMk cId="3816628242" sldId="297"/>
        </pc:sldMkLst>
        <pc:spChg chg="del">
          <ac:chgData name="Lien Meulendijks" userId="f4267973-0303-4fa3-8f79-f0864bfaf52c" providerId="ADAL" clId="{C4E38295-CC3A-4930-900E-88A41D5F27F8}" dt="2023-12-04T14:16:28.723" v="165" actId="931"/>
          <ac:spMkLst>
            <pc:docMk/>
            <pc:sldMk cId="3816628242" sldId="297"/>
            <ac:spMk id="2" creationId="{AB7E6507-DA22-A68C-FA4F-B4D3443A8056}"/>
          </ac:spMkLst>
        </pc:spChg>
        <pc:picChg chg="add mod">
          <ac:chgData name="Lien Meulendijks" userId="f4267973-0303-4fa3-8f79-f0864bfaf52c" providerId="ADAL" clId="{C4E38295-CC3A-4930-900E-88A41D5F27F8}" dt="2023-12-04T14:16:34.844" v="168" actId="26606"/>
          <ac:picMkLst>
            <pc:docMk/>
            <pc:sldMk cId="3816628242" sldId="297"/>
            <ac:picMk id="4" creationId="{6BCBA80E-6829-A67E-AF54-9D7B79E43B6A}"/>
          </ac:picMkLst>
        </pc:picChg>
      </pc:sldChg>
      <pc:sldChg chg="addSp delSp modSp new mod">
        <pc:chgData name="Lien Meulendijks" userId="f4267973-0303-4fa3-8f79-f0864bfaf52c" providerId="ADAL" clId="{C4E38295-CC3A-4930-900E-88A41D5F27F8}" dt="2023-12-04T14:16:51.289" v="173" actId="962"/>
        <pc:sldMkLst>
          <pc:docMk/>
          <pc:sldMk cId="860327582" sldId="298"/>
        </pc:sldMkLst>
        <pc:spChg chg="del">
          <ac:chgData name="Lien Meulendijks" userId="f4267973-0303-4fa3-8f79-f0864bfaf52c" providerId="ADAL" clId="{C4E38295-CC3A-4930-900E-88A41D5F27F8}" dt="2023-12-04T14:16:46.889" v="170" actId="931"/>
          <ac:spMkLst>
            <pc:docMk/>
            <pc:sldMk cId="860327582" sldId="298"/>
            <ac:spMk id="2" creationId="{922CED94-6606-FD96-530C-DD2E8C5E895F}"/>
          </ac:spMkLst>
        </pc:spChg>
        <pc:picChg chg="add mod">
          <ac:chgData name="Lien Meulendijks" userId="f4267973-0303-4fa3-8f79-f0864bfaf52c" providerId="ADAL" clId="{C4E38295-CC3A-4930-900E-88A41D5F27F8}" dt="2023-12-04T14:16:51.289" v="173" actId="962"/>
          <ac:picMkLst>
            <pc:docMk/>
            <pc:sldMk cId="860327582" sldId="298"/>
            <ac:picMk id="4" creationId="{9B86CC06-BBEA-E4B2-C4D7-43F7AD2A2C89}"/>
          </ac:picMkLst>
        </pc:picChg>
      </pc:sldChg>
      <pc:sldChg chg="addSp delSp modSp new mod modClrScheme chgLayout">
        <pc:chgData name="Lien Meulendijks" userId="f4267973-0303-4fa3-8f79-f0864bfaf52c" providerId="ADAL" clId="{C4E38295-CC3A-4930-900E-88A41D5F27F8}" dt="2023-12-04T14:17:26.001" v="180" actId="26606"/>
        <pc:sldMkLst>
          <pc:docMk/>
          <pc:sldMk cId="2015595085" sldId="299"/>
        </pc:sldMkLst>
        <pc:spChg chg="del">
          <ac:chgData name="Lien Meulendijks" userId="f4267973-0303-4fa3-8f79-f0864bfaf52c" providerId="ADAL" clId="{C4E38295-CC3A-4930-900E-88A41D5F27F8}" dt="2023-12-04T14:17:06.545" v="175" actId="931"/>
          <ac:spMkLst>
            <pc:docMk/>
            <pc:sldMk cId="2015595085" sldId="299"/>
            <ac:spMk id="2" creationId="{CDC6B3CA-4003-CC2C-5DC9-E42A76181D30}"/>
          </ac:spMkLst>
        </pc:spChg>
        <pc:spChg chg="add del mod">
          <ac:chgData name="Lien Meulendijks" userId="f4267973-0303-4fa3-8f79-f0864bfaf52c" providerId="ADAL" clId="{C4E38295-CC3A-4930-900E-88A41D5F27F8}" dt="2023-12-04T14:17:25.999" v="179" actId="26606"/>
          <ac:spMkLst>
            <pc:docMk/>
            <pc:sldMk cId="2015595085" sldId="299"/>
            <ac:spMk id="9" creationId="{E07F5858-8C5A-2B0C-AA5E-7BF21AFD1BF1}"/>
          </ac:spMkLst>
        </pc:spChg>
        <pc:spChg chg="add del mod">
          <ac:chgData name="Lien Meulendijks" userId="f4267973-0303-4fa3-8f79-f0864bfaf52c" providerId="ADAL" clId="{C4E38295-CC3A-4930-900E-88A41D5F27F8}" dt="2023-12-04T14:17:25.999" v="179" actId="26606"/>
          <ac:spMkLst>
            <pc:docMk/>
            <pc:sldMk cId="2015595085" sldId="299"/>
            <ac:spMk id="11" creationId="{F06FAA26-1050-85F3-D289-90BD9DCDBEFB}"/>
          </ac:spMkLst>
        </pc:spChg>
        <pc:picChg chg="add mod">
          <ac:chgData name="Lien Meulendijks" userId="f4267973-0303-4fa3-8f79-f0864bfaf52c" providerId="ADAL" clId="{C4E38295-CC3A-4930-900E-88A41D5F27F8}" dt="2023-12-04T14:17:26.001" v="180" actId="26606"/>
          <ac:picMkLst>
            <pc:docMk/>
            <pc:sldMk cId="2015595085" sldId="299"/>
            <ac:picMk id="4" creationId="{0CCFD418-4EE8-08D6-6A00-5A5E784356C0}"/>
          </ac:picMkLst>
        </pc:picChg>
      </pc:sldChg>
      <pc:sldChg chg="addSp delSp modSp new mod">
        <pc:chgData name="Lien Meulendijks" userId="f4267973-0303-4fa3-8f79-f0864bfaf52c" providerId="ADAL" clId="{C4E38295-CC3A-4930-900E-88A41D5F27F8}" dt="2023-12-04T14:17:56.585" v="185" actId="962"/>
        <pc:sldMkLst>
          <pc:docMk/>
          <pc:sldMk cId="1123495881" sldId="300"/>
        </pc:sldMkLst>
        <pc:spChg chg="del">
          <ac:chgData name="Lien Meulendijks" userId="f4267973-0303-4fa3-8f79-f0864bfaf52c" providerId="ADAL" clId="{C4E38295-CC3A-4930-900E-88A41D5F27F8}" dt="2023-12-04T14:17:54.690" v="183" actId="931"/>
          <ac:spMkLst>
            <pc:docMk/>
            <pc:sldMk cId="1123495881" sldId="300"/>
            <ac:spMk id="2" creationId="{82AD9DA7-265C-1374-BB1F-BA5117586746}"/>
          </ac:spMkLst>
        </pc:spChg>
        <pc:picChg chg="add mod">
          <ac:chgData name="Lien Meulendijks" userId="f4267973-0303-4fa3-8f79-f0864bfaf52c" providerId="ADAL" clId="{C4E38295-CC3A-4930-900E-88A41D5F27F8}" dt="2023-12-04T14:17:56.585" v="185" actId="962"/>
          <ac:picMkLst>
            <pc:docMk/>
            <pc:sldMk cId="1123495881" sldId="300"/>
            <ac:picMk id="4" creationId="{E7E71049-CD68-5460-B6AF-1FE78CDD860C}"/>
          </ac:picMkLst>
        </pc:picChg>
      </pc:sldChg>
      <pc:sldChg chg="addSp delSp modSp new mod">
        <pc:chgData name="Lien Meulendijks" userId="f4267973-0303-4fa3-8f79-f0864bfaf52c" providerId="ADAL" clId="{C4E38295-CC3A-4930-900E-88A41D5F27F8}" dt="2023-12-04T14:18:09.548" v="190" actId="26606"/>
        <pc:sldMkLst>
          <pc:docMk/>
          <pc:sldMk cId="1275865963" sldId="301"/>
        </pc:sldMkLst>
        <pc:spChg chg="del">
          <ac:chgData name="Lien Meulendijks" userId="f4267973-0303-4fa3-8f79-f0864bfaf52c" providerId="ADAL" clId="{C4E38295-CC3A-4930-900E-88A41D5F27F8}" dt="2023-12-04T14:18:06.018" v="187" actId="931"/>
          <ac:spMkLst>
            <pc:docMk/>
            <pc:sldMk cId="1275865963" sldId="301"/>
            <ac:spMk id="2" creationId="{22DCCBAB-B288-803A-9C6B-B7DB072FB7BC}"/>
          </ac:spMkLst>
        </pc:spChg>
        <pc:picChg chg="add mod">
          <ac:chgData name="Lien Meulendijks" userId="f4267973-0303-4fa3-8f79-f0864bfaf52c" providerId="ADAL" clId="{C4E38295-CC3A-4930-900E-88A41D5F27F8}" dt="2023-12-04T14:18:09.548" v="190" actId="26606"/>
          <ac:picMkLst>
            <pc:docMk/>
            <pc:sldMk cId="1275865963" sldId="301"/>
            <ac:picMk id="4" creationId="{94CFF900-C7F2-7ECD-A88D-F14B320E72C6}"/>
          </ac:picMkLst>
        </pc:picChg>
      </pc:sldChg>
      <pc:sldChg chg="addSp delSp modSp new mod">
        <pc:chgData name="Lien Meulendijks" userId="f4267973-0303-4fa3-8f79-f0864bfaf52c" providerId="ADAL" clId="{C4E38295-CC3A-4930-900E-88A41D5F27F8}" dt="2023-12-04T14:19:53.851" v="199" actId="962"/>
        <pc:sldMkLst>
          <pc:docMk/>
          <pc:sldMk cId="2881146822" sldId="302"/>
        </pc:sldMkLst>
        <pc:spChg chg="del">
          <ac:chgData name="Lien Meulendijks" userId="f4267973-0303-4fa3-8f79-f0864bfaf52c" providerId="ADAL" clId="{C4E38295-CC3A-4930-900E-88A41D5F27F8}" dt="2023-12-04T14:18:23.353" v="192" actId="931"/>
          <ac:spMkLst>
            <pc:docMk/>
            <pc:sldMk cId="2881146822" sldId="302"/>
            <ac:spMk id="2" creationId="{2472F42D-7AFC-E7EC-05AC-9CFC0E64D91B}"/>
          </ac:spMkLst>
        </pc:spChg>
        <pc:spChg chg="add del mod">
          <ac:chgData name="Lien Meulendijks" userId="f4267973-0303-4fa3-8f79-f0864bfaf52c" providerId="ADAL" clId="{C4E38295-CC3A-4930-900E-88A41D5F27F8}" dt="2023-12-04T14:19:52.065" v="197" actId="931"/>
          <ac:spMkLst>
            <pc:docMk/>
            <pc:sldMk cId="2881146822" sldId="302"/>
            <ac:spMk id="6" creationId="{F3131B76-A59D-977B-42D8-B53BDD809E30}"/>
          </ac:spMkLst>
        </pc:spChg>
        <pc:picChg chg="add del mod">
          <ac:chgData name="Lien Meulendijks" userId="f4267973-0303-4fa3-8f79-f0864bfaf52c" providerId="ADAL" clId="{C4E38295-CC3A-4930-900E-88A41D5F27F8}" dt="2023-12-04T14:18:29.914" v="196" actId="478"/>
          <ac:picMkLst>
            <pc:docMk/>
            <pc:sldMk cId="2881146822" sldId="302"/>
            <ac:picMk id="4" creationId="{455BDB9B-62F9-EFFB-DC33-49A72989EE38}"/>
          </ac:picMkLst>
        </pc:picChg>
        <pc:picChg chg="add mod">
          <ac:chgData name="Lien Meulendijks" userId="f4267973-0303-4fa3-8f79-f0864bfaf52c" providerId="ADAL" clId="{C4E38295-CC3A-4930-900E-88A41D5F27F8}" dt="2023-12-04T14:19:53.851" v="199" actId="962"/>
          <ac:picMkLst>
            <pc:docMk/>
            <pc:sldMk cId="2881146822" sldId="302"/>
            <ac:picMk id="8" creationId="{4C8D88BA-B53F-2385-87FB-C0F7AF017652}"/>
          </ac:picMkLst>
        </pc:picChg>
      </pc:sldChg>
      <pc:sldChg chg="addSp delSp modSp new mod modAnim">
        <pc:chgData name="Lien Meulendijks" userId="f4267973-0303-4fa3-8f79-f0864bfaf52c" providerId="ADAL" clId="{C4E38295-CC3A-4930-900E-88A41D5F27F8}" dt="2023-12-04T14:27:06.156" v="281"/>
        <pc:sldMkLst>
          <pc:docMk/>
          <pc:sldMk cId="3065480" sldId="303"/>
        </pc:sldMkLst>
        <pc:spChg chg="mod">
          <ac:chgData name="Lien Meulendijks" userId="f4267973-0303-4fa3-8f79-f0864bfaf52c" providerId="ADAL" clId="{C4E38295-CC3A-4930-900E-88A41D5F27F8}" dt="2023-12-04T14:21:45.857" v="259" actId="207"/>
          <ac:spMkLst>
            <pc:docMk/>
            <pc:sldMk cId="3065480" sldId="303"/>
            <ac:spMk id="2" creationId="{3E6EB870-071C-2778-FC1A-7126BA1D99BB}"/>
          </ac:spMkLst>
        </pc:spChg>
        <pc:spChg chg="del">
          <ac:chgData name="Lien Meulendijks" userId="f4267973-0303-4fa3-8f79-f0864bfaf52c" providerId="ADAL" clId="{C4E38295-CC3A-4930-900E-88A41D5F27F8}" dt="2023-12-04T14:21:59.630" v="260" actId="478"/>
          <ac:spMkLst>
            <pc:docMk/>
            <pc:sldMk cId="3065480" sldId="303"/>
            <ac:spMk id="3" creationId="{2B52BC09-08A4-92F6-288E-9951250E0DD9}"/>
          </ac:spMkLst>
        </pc:spChg>
        <pc:spChg chg="add del mod">
          <ac:chgData name="Lien Meulendijks" userId="f4267973-0303-4fa3-8f79-f0864bfaf52c" providerId="ADAL" clId="{C4E38295-CC3A-4930-900E-88A41D5F27F8}" dt="2023-12-04T14:26:13.347" v="277" actId="478"/>
          <ac:spMkLst>
            <pc:docMk/>
            <pc:sldMk cId="3065480" sldId="303"/>
            <ac:spMk id="6" creationId="{A1A41936-8437-7C5E-70C5-1BECB7F3F4E0}"/>
          </ac:spMkLst>
        </pc:spChg>
        <pc:picChg chg="add mod">
          <ac:chgData name="Lien Meulendijks" userId="f4267973-0303-4fa3-8f79-f0864bfaf52c" providerId="ADAL" clId="{C4E38295-CC3A-4930-900E-88A41D5F27F8}" dt="2023-12-04T14:24:26.883" v="267" actId="1076"/>
          <ac:picMkLst>
            <pc:docMk/>
            <pc:sldMk cId="3065480" sldId="303"/>
            <ac:picMk id="5" creationId="{F3C76865-000C-0731-839C-E10DDEFD5EA3}"/>
          </ac:picMkLst>
        </pc:picChg>
        <pc:picChg chg="add mod">
          <ac:chgData name="Lien Meulendijks" userId="f4267973-0303-4fa3-8f79-f0864bfaf52c" providerId="ADAL" clId="{C4E38295-CC3A-4930-900E-88A41D5F27F8}" dt="2023-12-04T14:26:58.910" v="280" actId="1076"/>
          <ac:picMkLst>
            <pc:docMk/>
            <pc:sldMk cId="3065480" sldId="303"/>
            <ac:picMk id="8" creationId="{429D4757-8965-2B49-CB0E-BFF3966E521B}"/>
          </ac:picMkLst>
        </pc:picChg>
      </pc:sldChg>
      <pc:sldChg chg="addSp delSp modSp add mod">
        <pc:chgData name="Lien Meulendijks" userId="f4267973-0303-4fa3-8f79-f0864bfaf52c" providerId="ADAL" clId="{C4E38295-CC3A-4930-900E-88A41D5F27F8}" dt="2023-12-04T14:29:58.097" v="306" actId="1076"/>
        <pc:sldMkLst>
          <pc:docMk/>
          <pc:sldMk cId="2229358382" sldId="304"/>
        </pc:sldMkLst>
        <pc:picChg chg="add mod modCrop">
          <ac:chgData name="Lien Meulendijks" userId="f4267973-0303-4fa3-8f79-f0864bfaf52c" providerId="ADAL" clId="{C4E38295-CC3A-4930-900E-88A41D5F27F8}" dt="2023-12-04T14:29:43.959" v="303" actId="1076"/>
          <ac:picMkLst>
            <pc:docMk/>
            <pc:sldMk cId="2229358382" sldId="304"/>
            <ac:picMk id="4" creationId="{191CCBFD-9358-8AD9-F824-0E5DC334B0D7}"/>
          </ac:picMkLst>
        </pc:picChg>
        <pc:picChg chg="del">
          <ac:chgData name="Lien Meulendijks" userId="f4267973-0303-4fa3-8f79-f0864bfaf52c" providerId="ADAL" clId="{C4E38295-CC3A-4930-900E-88A41D5F27F8}" dt="2023-12-04T14:27:46.870" v="283" actId="478"/>
          <ac:picMkLst>
            <pc:docMk/>
            <pc:sldMk cId="2229358382" sldId="304"/>
            <ac:picMk id="5" creationId="{F3C76865-000C-0731-839C-E10DDEFD5EA3}"/>
          </ac:picMkLst>
        </pc:picChg>
        <pc:picChg chg="mod ord">
          <ac:chgData name="Lien Meulendijks" userId="f4267973-0303-4fa3-8f79-f0864bfaf52c" providerId="ADAL" clId="{C4E38295-CC3A-4930-900E-88A41D5F27F8}" dt="2023-12-04T14:29:58.097" v="306" actId="1076"/>
          <ac:picMkLst>
            <pc:docMk/>
            <pc:sldMk cId="2229358382" sldId="304"/>
            <ac:picMk id="8" creationId="{429D4757-8965-2B49-CB0E-BFF3966E521B}"/>
          </ac:picMkLst>
        </pc:picChg>
      </pc:sldChg>
      <pc:sldChg chg="addSp delSp modSp add mod">
        <pc:chgData name="Lien Meulendijks" userId="f4267973-0303-4fa3-8f79-f0864bfaf52c" providerId="ADAL" clId="{C4E38295-CC3A-4930-900E-88A41D5F27F8}" dt="2023-12-04T14:32:56.541" v="316" actId="1076"/>
        <pc:sldMkLst>
          <pc:docMk/>
          <pc:sldMk cId="2807058159" sldId="305"/>
        </pc:sldMkLst>
        <pc:picChg chg="del">
          <ac:chgData name="Lien Meulendijks" userId="f4267973-0303-4fa3-8f79-f0864bfaf52c" providerId="ADAL" clId="{C4E38295-CC3A-4930-900E-88A41D5F27F8}" dt="2023-12-04T14:32:28.357" v="308" actId="478"/>
          <ac:picMkLst>
            <pc:docMk/>
            <pc:sldMk cId="2807058159" sldId="305"/>
            <ac:picMk id="4" creationId="{191CCBFD-9358-8AD9-F824-0E5DC334B0D7}"/>
          </ac:picMkLst>
        </pc:picChg>
        <pc:picChg chg="add mod">
          <ac:chgData name="Lien Meulendijks" userId="f4267973-0303-4fa3-8f79-f0864bfaf52c" providerId="ADAL" clId="{C4E38295-CC3A-4930-900E-88A41D5F27F8}" dt="2023-12-04T14:32:51.379" v="315" actId="1076"/>
          <ac:picMkLst>
            <pc:docMk/>
            <pc:sldMk cId="2807058159" sldId="305"/>
            <ac:picMk id="5" creationId="{DBE22EC5-046D-E6EE-E928-DFF1B3F1CE28}"/>
          </ac:picMkLst>
        </pc:picChg>
        <pc:picChg chg="mod ord">
          <ac:chgData name="Lien Meulendijks" userId="f4267973-0303-4fa3-8f79-f0864bfaf52c" providerId="ADAL" clId="{C4E38295-CC3A-4930-900E-88A41D5F27F8}" dt="2023-12-04T14:32:56.541" v="316" actId="1076"/>
          <ac:picMkLst>
            <pc:docMk/>
            <pc:sldMk cId="2807058159" sldId="305"/>
            <ac:picMk id="8" creationId="{429D4757-8965-2B49-CB0E-BFF3966E521B}"/>
          </ac:picMkLst>
        </pc:picChg>
      </pc:sldChg>
      <pc:sldChg chg="addSp delSp modSp add mod">
        <pc:chgData name="Lien Meulendijks" userId="f4267973-0303-4fa3-8f79-f0864bfaf52c" providerId="ADAL" clId="{C4E38295-CC3A-4930-900E-88A41D5F27F8}" dt="2023-12-04T14:35:49.739" v="336" actId="1076"/>
        <pc:sldMkLst>
          <pc:docMk/>
          <pc:sldMk cId="2835455665" sldId="306"/>
        </pc:sldMkLst>
        <pc:picChg chg="add mod modCrop">
          <ac:chgData name="Lien Meulendijks" userId="f4267973-0303-4fa3-8f79-f0864bfaf52c" providerId="ADAL" clId="{C4E38295-CC3A-4930-900E-88A41D5F27F8}" dt="2023-12-04T14:35:39.841" v="335" actId="1076"/>
          <ac:picMkLst>
            <pc:docMk/>
            <pc:sldMk cId="2835455665" sldId="306"/>
            <ac:picMk id="4" creationId="{962472C1-2E77-1048-5981-CC2FEF6F48EE}"/>
          </ac:picMkLst>
        </pc:picChg>
        <pc:picChg chg="del">
          <ac:chgData name="Lien Meulendijks" userId="f4267973-0303-4fa3-8f79-f0864bfaf52c" providerId="ADAL" clId="{C4E38295-CC3A-4930-900E-88A41D5F27F8}" dt="2023-12-04T14:34:34.029" v="318" actId="478"/>
          <ac:picMkLst>
            <pc:docMk/>
            <pc:sldMk cId="2835455665" sldId="306"/>
            <ac:picMk id="5" creationId="{DBE22EC5-046D-E6EE-E928-DFF1B3F1CE28}"/>
          </ac:picMkLst>
        </pc:picChg>
        <pc:picChg chg="mod ord">
          <ac:chgData name="Lien Meulendijks" userId="f4267973-0303-4fa3-8f79-f0864bfaf52c" providerId="ADAL" clId="{C4E38295-CC3A-4930-900E-88A41D5F27F8}" dt="2023-12-04T14:35:49.739" v="336" actId="1076"/>
          <ac:picMkLst>
            <pc:docMk/>
            <pc:sldMk cId="2835455665" sldId="306"/>
            <ac:picMk id="8" creationId="{429D4757-8965-2B49-CB0E-BFF3966E521B}"/>
          </ac:picMkLst>
        </pc:picChg>
      </pc:sldChg>
      <pc:sldChg chg="addSp modSp add mod modAnim">
        <pc:chgData name="Lien Meulendijks" userId="f4267973-0303-4fa3-8f79-f0864bfaf52c" providerId="ADAL" clId="{C4E38295-CC3A-4930-900E-88A41D5F27F8}" dt="2023-12-04T14:40:43.940" v="399" actId="1076"/>
        <pc:sldMkLst>
          <pc:docMk/>
          <pc:sldMk cId="3917235625" sldId="307"/>
        </pc:sldMkLst>
        <pc:spChg chg="mod">
          <ac:chgData name="Lien Meulendijks" userId="f4267973-0303-4fa3-8f79-f0864bfaf52c" providerId="ADAL" clId="{C4E38295-CC3A-4930-900E-88A41D5F27F8}" dt="2023-12-04T14:36:12.378" v="342" actId="20577"/>
          <ac:spMkLst>
            <pc:docMk/>
            <pc:sldMk cId="3917235625" sldId="307"/>
            <ac:spMk id="2" creationId="{3E6EB870-071C-2778-FC1A-7126BA1D99BB}"/>
          </ac:spMkLst>
        </pc:spChg>
        <pc:spChg chg="add mod">
          <ac:chgData name="Lien Meulendijks" userId="f4267973-0303-4fa3-8f79-f0864bfaf52c" providerId="ADAL" clId="{C4E38295-CC3A-4930-900E-88A41D5F27F8}" dt="2023-12-04T14:37:35.232" v="376" actId="14100"/>
          <ac:spMkLst>
            <pc:docMk/>
            <pc:sldMk cId="3917235625" sldId="307"/>
            <ac:spMk id="4" creationId="{2FC4642E-D158-8F44-1EDA-EA08E4BD9443}"/>
          </ac:spMkLst>
        </pc:spChg>
        <pc:picChg chg="add mod">
          <ac:chgData name="Lien Meulendijks" userId="f4267973-0303-4fa3-8f79-f0864bfaf52c" providerId="ADAL" clId="{C4E38295-CC3A-4930-900E-88A41D5F27F8}" dt="2023-12-04T14:40:43.940" v="399" actId="1076"/>
          <ac:picMkLst>
            <pc:docMk/>
            <pc:sldMk cId="3917235625" sldId="307"/>
            <ac:picMk id="3" creationId="{FE81D89D-9D2C-30CF-06D7-94279776F153}"/>
          </ac:picMkLst>
        </pc:picChg>
        <pc:picChg chg="mod">
          <ac:chgData name="Lien Meulendijks" userId="f4267973-0303-4fa3-8f79-f0864bfaf52c" providerId="ADAL" clId="{C4E38295-CC3A-4930-900E-88A41D5F27F8}" dt="2023-12-04T14:36:56.671" v="360" actId="1076"/>
          <ac:picMkLst>
            <pc:docMk/>
            <pc:sldMk cId="3917235625" sldId="307"/>
            <ac:picMk id="5" creationId="{F3C76865-000C-0731-839C-E10DDEFD5EA3}"/>
          </ac:picMkLst>
        </pc:picChg>
      </pc:sldChg>
      <pc:sldChg chg="addSp modSp add mod modAnim">
        <pc:chgData name="Lien Meulendijks" userId="f4267973-0303-4fa3-8f79-f0864bfaf52c" providerId="ADAL" clId="{C4E38295-CC3A-4930-900E-88A41D5F27F8}" dt="2023-12-04T14:40:31.580" v="397" actId="14100"/>
        <pc:sldMkLst>
          <pc:docMk/>
          <pc:sldMk cId="1559989197" sldId="308"/>
        </pc:sldMkLst>
        <pc:spChg chg="mod">
          <ac:chgData name="Lien Meulendijks" userId="f4267973-0303-4fa3-8f79-f0864bfaf52c" providerId="ADAL" clId="{C4E38295-CC3A-4930-900E-88A41D5F27F8}" dt="2023-12-04T14:36:16.729" v="347" actId="20577"/>
          <ac:spMkLst>
            <pc:docMk/>
            <pc:sldMk cId="1559989197" sldId="308"/>
            <ac:spMk id="2" creationId="{3E6EB870-071C-2778-FC1A-7126BA1D99BB}"/>
          </ac:spMkLst>
        </pc:spChg>
        <pc:spChg chg="add mod">
          <ac:chgData name="Lien Meulendijks" userId="f4267973-0303-4fa3-8f79-f0864bfaf52c" providerId="ADAL" clId="{C4E38295-CC3A-4930-900E-88A41D5F27F8}" dt="2023-12-04T14:38:42.172" v="384" actId="14100"/>
          <ac:spMkLst>
            <pc:docMk/>
            <pc:sldMk cId="1559989197" sldId="308"/>
            <ac:spMk id="5" creationId="{2BE01A67-FA87-4CD0-5A49-F1B9DE2853B7}"/>
          </ac:spMkLst>
        </pc:spChg>
        <pc:picChg chg="add mod">
          <ac:chgData name="Lien Meulendijks" userId="f4267973-0303-4fa3-8f79-f0864bfaf52c" providerId="ADAL" clId="{C4E38295-CC3A-4930-900E-88A41D5F27F8}" dt="2023-12-04T14:38:37.378" v="382" actId="1076"/>
          <ac:picMkLst>
            <pc:docMk/>
            <pc:sldMk cId="1559989197" sldId="308"/>
            <ac:picMk id="3" creationId="{92E94DE6-5AF5-C220-6AF7-476DF7806B45}"/>
          </ac:picMkLst>
        </pc:picChg>
        <pc:picChg chg="mod">
          <ac:chgData name="Lien Meulendijks" userId="f4267973-0303-4fa3-8f79-f0864bfaf52c" providerId="ADAL" clId="{C4E38295-CC3A-4930-900E-88A41D5F27F8}" dt="2023-12-04T14:40:31.580" v="397" actId="14100"/>
          <ac:picMkLst>
            <pc:docMk/>
            <pc:sldMk cId="1559989197" sldId="308"/>
            <ac:picMk id="8" creationId="{429D4757-8965-2B49-CB0E-BFF3966E521B}"/>
          </ac:picMkLst>
        </pc:picChg>
      </pc:sldChg>
      <pc:sldChg chg="addSp modSp add mod modAnim">
        <pc:chgData name="Lien Meulendijks" userId="f4267973-0303-4fa3-8f79-f0864bfaf52c" providerId="ADAL" clId="{C4E38295-CC3A-4930-900E-88A41D5F27F8}" dt="2023-12-04T14:41:02.787" v="403"/>
        <pc:sldMkLst>
          <pc:docMk/>
          <pc:sldMk cId="2160249294" sldId="309"/>
        </pc:sldMkLst>
        <pc:spChg chg="mod">
          <ac:chgData name="Lien Meulendijks" userId="f4267973-0303-4fa3-8f79-f0864bfaf52c" providerId="ADAL" clId="{C4E38295-CC3A-4930-900E-88A41D5F27F8}" dt="2023-12-04T14:36:20.909" v="352" actId="20577"/>
          <ac:spMkLst>
            <pc:docMk/>
            <pc:sldMk cId="2160249294" sldId="309"/>
            <ac:spMk id="2" creationId="{3E6EB870-071C-2778-FC1A-7126BA1D99BB}"/>
          </ac:spMkLst>
        </pc:spChg>
        <pc:spChg chg="add mod">
          <ac:chgData name="Lien Meulendijks" userId="f4267973-0303-4fa3-8f79-f0864bfaf52c" providerId="ADAL" clId="{C4E38295-CC3A-4930-900E-88A41D5F27F8}" dt="2023-12-04T14:40:55.268" v="401" actId="14100"/>
          <ac:spMkLst>
            <pc:docMk/>
            <pc:sldMk cId="2160249294" sldId="309"/>
            <ac:spMk id="4" creationId="{BDE9F6CA-5887-86F9-432F-262D659A5338}"/>
          </ac:spMkLst>
        </pc:spChg>
        <pc:picChg chg="add mod">
          <ac:chgData name="Lien Meulendijks" userId="f4267973-0303-4fa3-8f79-f0864bfaf52c" providerId="ADAL" clId="{C4E38295-CC3A-4930-900E-88A41D5F27F8}" dt="2023-12-04T14:40:52.462" v="400" actId="1076"/>
          <ac:picMkLst>
            <pc:docMk/>
            <pc:sldMk cId="2160249294" sldId="309"/>
            <ac:picMk id="3" creationId="{C263B67A-7ACF-C01A-43BC-3C152D1FB344}"/>
          </ac:picMkLst>
        </pc:picChg>
        <pc:picChg chg="mod">
          <ac:chgData name="Lien Meulendijks" userId="f4267973-0303-4fa3-8f79-f0864bfaf52c" providerId="ADAL" clId="{C4E38295-CC3A-4930-900E-88A41D5F27F8}" dt="2023-12-04T14:40:18.243" v="394" actId="1076"/>
          <ac:picMkLst>
            <pc:docMk/>
            <pc:sldMk cId="2160249294" sldId="309"/>
            <ac:picMk id="5" creationId="{DBE22EC5-046D-E6EE-E928-DFF1B3F1CE28}"/>
          </ac:picMkLst>
        </pc:picChg>
        <pc:picChg chg="mod">
          <ac:chgData name="Lien Meulendijks" userId="f4267973-0303-4fa3-8f79-f0864bfaf52c" providerId="ADAL" clId="{C4E38295-CC3A-4930-900E-88A41D5F27F8}" dt="2023-12-04T14:40:22.425" v="395" actId="1076"/>
          <ac:picMkLst>
            <pc:docMk/>
            <pc:sldMk cId="2160249294" sldId="309"/>
            <ac:picMk id="8" creationId="{429D4757-8965-2B49-CB0E-BFF3966E521B}"/>
          </ac:picMkLst>
        </pc:picChg>
      </pc:sldChg>
      <pc:sldChg chg="addSp modSp add mod modAnim">
        <pc:chgData name="Lien Meulendijks" userId="f4267973-0303-4fa3-8f79-f0864bfaf52c" providerId="ADAL" clId="{C4E38295-CC3A-4930-900E-88A41D5F27F8}" dt="2023-12-04T14:41:38.866" v="413"/>
        <pc:sldMkLst>
          <pc:docMk/>
          <pc:sldMk cId="340425611" sldId="310"/>
        </pc:sldMkLst>
        <pc:spChg chg="mod">
          <ac:chgData name="Lien Meulendijks" userId="f4267973-0303-4fa3-8f79-f0864bfaf52c" providerId="ADAL" clId="{C4E38295-CC3A-4930-900E-88A41D5F27F8}" dt="2023-12-04T14:36:26.526" v="357" actId="20577"/>
          <ac:spMkLst>
            <pc:docMk/>
            <pc:sldMk cId="340425611" sldId="310"/>
            <ac:spMk id="2" creationId="{3E6EB870-071C-2778-FC1A-7126BA1D99BB}"/>
          </ac:spMkLst>
        </pc:spChg>
        <pc:spChg chg="add mod">
          <ac:chgData name="Lien Meulendijks" userId="f4267973-0303-4fa3-8f79-f0864bfaf52c" providerId="ADAL" clId="{C4E38295-CC3A-4930-900E-88A41D5F27F8}" dt="2023-12-04T14:41:32.279" v="411" actId="14100"/>
          <ac:spMkLst>
            <pc:docMk/>
            <pc:sldMk cId="340425611" sldId="310"/>
            <ac:spMk id="5" creationId="{DB1FEABB-73AB-C5A3-E6B8-CE5CB5746710}"/>
          </ac:spMkLst>
        </pc:spChg>
        <pc:picChg chg="add mod">
          <ac:chgData name="Lien Meulendijks" userId="f4267973-0303-4fa3-8f79-f0864bfaf52c" providerId="ADAL" clId="{C4E38295-CC3A-4930-900E-88A41D5F27F8}" dt="2023-12-04T14:41:26.382" v="409" actId="1076"/>
          <ac:picMkLst>
            <pc:docMk/>
            <pc:sldMk cId="340425611" sldId="310"/>
            <ac:picMk id="3" creationId="{5F674AC8-6185-C781-72B9-6205C979EF71}"/>
          </ac:picMkLst>
        </pc:picChg>
        <pc:picChg chg="mod">
          <ac:chgData name="Lien Meulendijks" userId="f4267973-0303-4fa3-8f79-f0864bfaf52c" providerId="ADAL" clId="{C4E38295-CC3A-4930-900E-88A41D5F27F8}" dt="2023-12-04T14:41:12.880" v="404" actId="1076"/>
          <ac:picMkLst>
            <pc:docMk/>
            <pc:sldMk cId="340425611" sldId="310"/>
            <ac:picMk id="8" creationId="{429D4757-8965-2B49-CB0E-BFF3966E521B}"/>
          </ac:picMkLst>
        </pc:picChg>
      </pc:sldChg>
      <pc:sldChg chg="modSp add mod setBg">
        <pc:chgData name="Lien Meulendijks" userId="f4267973-0303-4fa3-8f79-f0864bfaf52c" providerId="ADAL" clId="{C4E38295-CC3A-4930-900E-88A41D5F27F8}" dt="2023-12-04T15:08:43.453" v="474"/>
        <pc:sldMkLst>
          <pc:docMk/>
          <pc:sldMk cId="2108033525" sldId="311"/>
        </pc:sldMkLst>
        <pc:spChg chg="mod">
          <ac:chgData name="Lien Meulendijks" userId="f4267973-0303-4fa3-8f79-f0864bfaf52c" providerId="ADAL" clId="{C4E38295-CC3A-4930-900E-88A41D5F27F8}" dt="2023-12-04T14:42:28.221" v="435" actId="20577"/>
          <ac:spMkLst>
            <pc:docMk/>
            <pc:sldMk cId="2108033525" sldId="311"/>
            <ac:spMk id="2" creationId="{3B48C89B-B7BD-5FDE-28F9-36A22E190BA3}"/>
          </ac:spMkLst>
        </pc:spChg>
        <pc:spChg chg="mod">
          <ac:chgData name="Lien Meulendijks" userId="f4267973-0303-4fa3-8f79-f0864bfaf52c" providerId="ADAL" clId="{C4E38295-CC3A-4930-900E-88A41D5F27F8}" dt="2023-12-04T14:42:21.008" v="422" actId="20577"/>
          <ac:spMkLst>
            <pc:docMk/>
            <pc:sldMk cId="2108033525" sldId="311"/>
            <ac:spMk id="3" creationId="{53FF7CB5-90FF-96CF-68D3-A84544351970}"/>
          </ac:spMkLst>
        </pc:spChg>
      </pc:sldChg>
      <pc:sldChg chg="addSp delSp modSp new mod">
        <pc:chgData name="Lien Meulendijks" userId="f4267973-0303-4fa3-8f79-f0864bfaf52c" providerId="ADAL" clId="{C4E38295-CC3A-4930-900E-88A41D5F27F8}" dt="2023-12-04T14:42:57.168" v="440" actId="26606"/>
        <pc:sldMkLst>
          <pc:docMk/>
          <pc:sldMk cId="817664264" sldId="312"/>
        </pc:sldMkLst>
        <pc:spChg chg="del">
          <ac:chgData name="Lien Meulendijks" userId="f4267973-0303-4fa3-8f79-f0864bfaf52c" providerId="ADAL" clId="{C4E38295-CC3A-4930-900E-88A41D5F27F8}" dt="2023-12-04T14:42:53.049" v="437" actId="931"/>
          <ac:spMkLst>
            <pc:docMk/>
            <pc:sldMk cId="817664264" sldId="312"/>
            <ac:spMk id="2" creationId="{4A79FE3C-376B-EF15-EE30-5249405F3248}"/>
          </ac:spMkLst>
        </pc:spChg>
        <pc:picChg chg="add mod">
          <ac:chgData name="Lien Meulendijks" userId="f4267973-0303-4fa3-8f79-f0864bfaf52c" providerId="ADAL" clId="{C4E38295-CC3A-4930-900E-88A41D5F27F8}" dt="2023-12-04T14:42:57.168" v="440" actId="26606"/>
          <ac:picMkLst>
            <pc:docMk/>
            <pc:sldMk cId="817664264" sldId="312"/>
            <ac:picMk id="4" creationId="{6B6A6607-8C4C-967F-CDF0-DE59B4D782A2}"/>
          </ac:picMkLst>
        </pc:picChg>
      </pc:sldChg>
      <pc:sldChg chg="addSp delSp modSp new mod">
        <pc:chgData name="Lien Meulendijks" userId="f4267973-0303-4fa3-8f79-f0864bfaf52c" providerId="ADAL" clId="{C4E38295-CC3A-4930-900E-88A41D5F27F8}" dt="2023-12-04T14:43:18.641" v="445" actId="26606"/>
        <pc:sldMkLst>
          <pc:docMk/>
          <pc:sldMk cId="3807401543" sldId="313"/>
        </pc:sldMkLst>
        <pc:spChg chg="del">
          <ac:chgData name="Lien Meulendijks" userId="f4267973-0303-4fa3-8f79-f0864bfaf52c" providerId="ADAL" clId="{C4E38295-CC3A-4930-900E-88A41D5F27F8}" dt="2023-12-04T14:43:15.792" v="442" actId="931"/>
          <ac:spMkLst>
            <pc:docMk/>
            <pc:sldMk cId="3807401543" sldId="313"/>
            <ac:spMk id="2" creationId="{F4DAB0C1-7C7C-990F-65A2-0193898E8F21}"/>
          </ac:spMkLst>
        </pc:spChg>
        <pc:picChg chg="add mod">
          <ac:chgData name="Lien Meulendijks" userId="f4267973-0303-4fa3-8f79-f0864bfaf52c" providerId="ADAL" clId="{C4E38295-CC3A-4930-900E-88A41D5F27F8}" dt="2023-12-04T14:43:18.641" v="445" actId="26606"/>
          <ac:picMkLst>
            <pc:docMk/>
            <pc:sldMk cId="3807401543" sldId="313"/>
            <ac:picMk id="4" creationId="{42902399-D4FA-4932-F04C-18FCA9470B75}"/>
          </ac:picMkLst>
        </pc:picChg>
      </pc:sldChg>
      <pc:sldChg chg="addSp delSp modSp new mod">
        <pc:chgData name="Lien Meulendijks" userId="f4267973-0303-4fa3-8f79-f0864bfaf52c" providerId="ADAL" clId="{C4E38295-CC3A-4930-900E-88A41D5F27F8}" dt="2023-12-04T14:43:34.588" v="450" actId="26606"/>
        <pc:sldMkLst>
          <pc:docMk/>
          <pc:sldMk cId="438111339" sldId="314"/>
        </pc:sldMkLst>
        <pc:spChg chg="del">
          <ac:chgData name="Lien Meulendijks" userId="f4267973-0303-4fa3-8f79-f0864bfaf52c" providerId="ADAL" clId="{C4E38295-CC3A-4930-900E-88A41D5F27F8}" dt="2023-12-04T14:43:30.587" v="447" actId="931"/>
          <ac:spMkLst>
            <pc:docMk/>
            <pc:sldMk cId="438111339" sldId="314"/>
            <ac:spMk id="2" creationId="{563B3BDE-ECC5-CC40-26CA-83A2B6F2231C}"/>
          </ac:spMkLst>
        </pc:spChg>
        <pc:picChg chg="add mod">
          <ac:chgData name="Lien Meulendijks" userId="f4267973-0303-4fa3-8f79-f0864bfaf52c" providerId="ADAL" clId="{C4E38295-CC3A-4930-900E-88A41D5F27F8}" dt="2023-12-04T14:43:34.588" v="450" actId="26606"/>
          <ac:picMkLst>
            <pc:docMk/>
            <pc:sldMk cId="438111339" sldId="314"/>
            <ac:picMk id="4" creationId="{C1D4D164-5151-8F19-97D7-43DEECC58157}"/>
          </ac:picMkLst>
        </pc:picChg>
      </pc:sldChg>
      <pc:sldChg chg="addSp delSp modSp new mod">
        <pc:chgData name="Lien Meulendijks" userId="f4267973-0303-4fa3-8f79-f0864bfaf52c" providerId="ADAL" clId="{C4E38295-CC3A-4930-900E-88A41D5F27F8}" dt="2023-12-04T14:43:50.293" v="454" actId="962"/>
        <pc:sldMkLst>
          <pc:docMk/>
          <pc:sldMk cId="43846653" sldId="315"/>
        </pc:sldMkLst>
        <pc:spChg chg="del">
          <ac:chgData name="Lien Meulendijks" userId="f4267973-0303-4fa3-8f79-f0864bfaf52c" providerId="ADAL" clId="{C4E38295-CC3A-4930-900E-88A41D5F27F8}" dt="2023-12-04T14:43:48.483" v="452" actId="931"/>
          <ac:spMkLst>
            <pc:docMk/>
            <pc:sldMk cId="43846653" sldId="315"/>
            <ac:spMk id="2" creationId="{FB1DE1C8-5FBB-92A9-9887-283A09CFBC45}"/>
          </ac:spMkLst>
        </pc:spChg>
        <pc:picChg chg="add mod">
          <ac:chgData name="Lien Meulendijks" userId="f4267973-0303-4fa3-8f79-f0864bfaf52c" providerId="ADAL" clId="{C4E38295-CC3A-4930-900E-88A41D5F27F8}" dt="2023-12-04T14:43:50.293" v="454" actId="962"/>
          <ac:picMkLst>
            <pc:docMk/>
            <pc:sldMk cId="43846653" sldId="315"/>
            <ac:picMk id="4" creationId="{52F971AD-57B6-1272-04AA-4D6AA853AA96}"/>
          </ac:picMkLst>
        </pc:picChg>
      </pc:sldChg>
      <pc:sldChg chg="addSp delSp modSp new mod">
        <pc:chgData name="Lien Meulendijks" userId="f4267973-0303-4fa3-8f79-f0864bfaf52c" providerId="ADAL" clId="{C4E38295-CC3A-4930-900E-88A41D5F27F8}" dt="2023-12-04T14:44:14.377" v="458" actId="962"/>
        <pc:sldMkLst>
          <pc:docMk/>
          <pc:sldMk cId="3471063212" sldId="316"/>
        </pc:sldMkLst>
        <pc:spChg chg="del">
          <ac:chgData name="Lien Meulendijks" userId="f4267973-0303-4fa3-8f79-f0864bfaf52c" providerId="ADAL" clId="{C4E38295-CC3A-4930-900E-88A41D5F27F8}" dt="2023-12-04T14:44:12.563" v="456" actId="931"/>
          <ac:spMkLst>
            <pc:docMk/>
            <pc:sldMk cId="3471063212" sldId="316"/>
            <ac:spMk id="2" creationId="{2C6C643C-F345-997E-82C4-7CFCB2F8E68A}"/>
          </ac:spMkLst>
        </pc:spChg>
        <pc:picChg chg="add mod">
          <ac:chgData name="Lien Meulendijks" userId="f4267973-0303-4fa3-8f79-f0864bfaf52c" providerId="ADAL" clId="{C4E38295-CC3A-4930-900E-88A41D5F27F8}" dt="2023-12-04T14:44:14.377" v="458" actId="962"/>
          <ac:picMkLst>
            <pc:docMk/>
            <pc:sldMk cId="3471063212" sldId="316"/>
            <ac:picMk id="4" creationId="{586FC464-0F23-92F1-F16B-D2F29CC8F199}"/>
          </ac:picMkLst>
        </pc:picChg>
      </pc:sldChg>
      <pc:sldChg chg="addSp delSp modSp new mod">
        <pc:chgData name="Lien Meulendijks" userId="f4267973-0303-4fa3-8f79-f0864bfaf52c" providerId="ADAL" clId="{C4E38295-CC3A-4930-900E-88A41D5F27F8}" dt="2023-12-04T14:44:31.171" v="463" actId="962"/>
        <pc:sldMkLst>
          <pc:docMk/>
          <pc:sldMk cId="1879410536" sldId="317"/>
        </pc:sldMkLst>
        <pc:spChg chg="del">
          <ac:chgData name="Lien Meulendijks" userId="f4267973-0303-4fa3-8f79-f0864bfaf52c" providerId="ADAL" clId="{C4E38295-CC3A-4930-900E-88A41D5F27F8}" dt="2023-12-04T14:44:24.639" v="460" actId="931"/>
          <ac:spMkLst>
            <pc:docMk/>
            <pc:sldMk cId="1879410536" sldId="317"/>
            <ac:spMk id="2" creationId="{048C4479-0484-DDFC-1010-9A998EDAF0BA}"/>
          </ac:spMkLst>
        </pc:spChg>
        <pc:picChg chg="add mod">
          <ac:chgData name="Lien Meulendijks" userId="f4267973-0303-4fa3-8f79-f0864bfaf52c" providerId="ADAL" clId="{C4E38295-CC3A-4930-900E-88A41D5F27F8}" dt="2023-12-04T14:44:31.171" v="463" actId="962"/>
          <ac:picMkLst>
            <pc:docMk/>
            <pc:sldMk cId="1879410536" sldId="317"/>
            <ac:picMk id="4" creationId="{0A78E0EE-EB5C-371D-4A97-AC8A8E23B74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385EE-3D6A-354C-B128-7FCE8E47D072}" type="datetimeFigureOut">
              <a:rPr lang="nl-BE" smtClean="0"/>
              <a:t>4/12/2023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CE824-6173-3349-98C0-21BD1BD9A5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4713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emf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996" y="1206708"/>
            <a:ext cx="6244638" cy="1611444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995" y="3219446"/>
            <a:ext cx="6244638" cy="126578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B872F87E-A262-EA33-01B5-B0BDE4C460F8}"/>
              </a:ext>
            </a:extLst>
          </p:cNvPr>
          <p:cNvSpPr/>
          <p:nvPr userDrawn="1"/>
        </p:nvSpPr>
        <p:spPr>
          <a:xfrm rot="1679980">
            <a:off x="7086293" y="-1194684"/>
            <a:ext cx="399348" cy="1030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59BE03A-8FEB-F315-B31D-4D6310AB30E9}"/>
              </a:ext>
            </a:extLst>
          </p:cNvPr>
          <p:cNvSpPr/>
          <p:nvPr userDrawn="1"/>
        </p:nvSpPr>
        <p:spPr>
          <a:xfrm rot="1679980">
            <a:off x="7734230" y="-869001"/>
            <a:ext cx="399348" cy="1030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7203B42-2145-D927-7C55-5B66121C5EC8}"/>
              </a:ext>
            </a:extLst>
          </p:cNvPr>
          <p:cNvSpPr/>
          <p:nvPr userDrawn="1"/>
        </p:nvSpPr>
        <p:spPr>
          <a:xfrm rot="1679980">
            <a:off x="8387568" y="-478376"/>
            <a:ext cx="399348" cy="1030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47BF5B2D-7EE4-BF3C-3488-8ACA41695048}"/>
              </a:ext>
            </a:extLst>
          </p:cNvPr>
          <p:cNvSpPr/>
          <p:nvPr userDrawn="1"/>
        </p:nvSpPr>
        <p:spPr>
          <a:xfrm rot="1679980">
            <a:off x="4930313" y="4350257"/>
            <a:ext cx="399348" cy="3908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6B5D3FA-F931-B712-7462-832BFC9C43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8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di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62" y="407528"/>
            <a:ext cx="3733227" cy="119439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395" y="2000680"/>
            <a:ext cx="3733227" cy="325196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EC117F0-0BB4-8FB7-552E-3278432316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407987"/>
            <a:ext cx="4145738" cy="484465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5429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di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511" y="407528"/>
            <a:ext cx="3733227" cy="120814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1B39514C-E0D0-A85D-73A2-2482E1C95C3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tekst 7">
            <a:extLst>
              <a:ext uri="{FF2B5EF4-FFF2-40B4-BE49-F238E27FC236}">
                <a16:creationId xmlns:a16="http://schemas.microsoft.com/office/drawing/2014/main" id="{A9386564-1F76-C1AC-4AC4-46FE5C68F2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511" y="2021305"/>
            <a:ext cx="3733227" cy="32382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12549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dia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9" y="421544"/>
            <a:ext cx="4163421" cy="1180376"/>
          </a:xfrm>
          <a:noFill/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9" y="2014430"/>
            <a:ext cx="4163421" cy="3203838"/>
          </a:xfrm>
          <a:noFill/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3" name="Tijdelijke aanduiding voor inhoud 8">
            <a:extLst>
              <a:ext uri="{FF2B5EF4-FFF2-40B4-BE49-F238E27FC236}">
                <a16:creationId xmlns:a16="http://schemas.microsoft.com/office/drawing/2014/main" id="{68050EAD-B98C-9805-1B18-ADAE518AD1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0"/>
            <a:ext cx="4173239" cy="685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AE9891A-E5E8-FD8A-373B-F9E44E0F76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3529" y="5907782"/>
            <a:ext cx="1251891" cy="54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72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dia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inhoud 8">
            <a:extLst>
              <a:ext uri="{FF2B5EF4-FFF2-40B4-BE49-F238E27FC236}">
                <a16:creationId xmlns:a16="http://schemas.microsoft.com/office/drawing/2014/main" id="{912EEAE8-8719-E6E4-BF82-2961B36705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8982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di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760" y="421544"/>
            <a:ext cx="8309471" cy="1180376"/>
          </a:xfrm>
          <a:noFill/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0" y="2000680"/>
            <a:ext cx="4136232" cy="3238213"/>
          </a:xfrm>
          <a:noFill/>
        </p:spPr>
        <p:txBody>
          <a:bodyPr/>
          <a:lstStyle>
            <a:lvl1pPr marL="385763" indent="-385763">
              <a:buFont typeface="+mj-lt"/>
              <a:buAutoNum type="alphaUcPeriod"/>
              <a:defRPr/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jdelijke aanduiding voor inhoud 8">
            <a:extLst>
              <a:ext uri="{FF2B5EF4-FFF2-40B4-BE49-F238E27FC236}">
                <a16:creationId xmlns:a16="http://schemas.microsoft.com/office/drawing/2014/main" id="{68050EAD-B98C-9805-1B18-ADAE518AD1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5767" y="2000680"/>
            <a:ext cx="3709971" cy="32382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70319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di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62" y="421543"/>
            <a:ext cx="8281970" cy="1201001"/>
          </a:xfrm>
          <a:noFill/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7" name="Tijdelijke aanduiding voor tekst 7">
            <a:extLst>
              <a:ext uri="{FF2B5EF4-FFF2-40B4-BE49-F238E27FC236}">
                <a16:creationId xmlns:a16="http://schemas.microsoft.com/office/drawing/2014/main" id="{533B31CE-E173-E9E9-C04F-EB057E4DAF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5769" y="2007556"/>
            <a:ext cx="3716845" cy="3224462"/>
          </a:xfrm>
          <a:noFill/>
        </p:spPr>
        <p:txBody>
          <a:bodyPr/>
          <a:lstStyle>
            <a:lvl1pPr marL="385763" indent="-385763">
              <a:buFont typeface="+mj-lt"/>
              <a:buAutoNum type="alphaUcPeriod"/>
              <a:defRPr/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inhoud 8">
            <a:extLst>
              <a:ext uri="{FF2B5EF4-FFF2-40B4-BE49-F238E27FC236}">
                <a16:creationId xmlns:a16="http://schemas.microsoft.com/office/drawing/2014/main" id="{E9B35890-6375-BB15-0D2B-CD1723F59CD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0" y="2007556"/>
            <a:ext cx="4136231" cy="322446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23601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di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7" y="421544"/>
            <a:ext cx="8346531" cy="1205764"/>
          </a:xfrm>
          <a:noFill/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4332" y="4835565"/>
            <a:ext cx="2564498" cy="792758"/>
          </a:xfrm>
          <a:noFill/>
        </p:spPr>
        <p:txBody>
          <a:bodyPr/>
          <a:lstStyle>
            <a:lvl1pPr marL="0" indent="0">
              <a:buFont typeface="+mj-lt"/>
              <a:buNone/>
              <a:defRPr sz="1800"/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inhoud 8">
            <a:extLst>
              <a:ext uri="{FF2B5EF4-FFF2-40B4-BE49-F238E27FC236}">
                <a16:creationId xmlns:a16="http://schemas.microsoft.com/office/drawing/2014/main" id="{68050EAD-B98C-9805-1B18-ADAE518AD1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4332" y="2817696"/>
            <a:ext cx="2564498" cy="162023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8">
            <a:extLst>
              <a:ext uri="{FF2B5EF4-FFF2-40B4-BE49-F238E27FC236}">
                <a16:creationId xmlns:a16="http://schemas.microsoft.com/office/drawing/2014/main" id="{479214AF-C568-51B6-8F4A-E7969A424C5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64705" y="2796712"/>
            <a:ext cx="2495692" cy="162023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52F8E6E8-C87A-FC24-3C68-02F62265D94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15171" y="2816801"/>
            <a:ext cx="2495691" cy="162023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tekst 7">
            <a:extLst>
              <a:ext uri="{FF2B5EF4-FFF2-40B4-BE49-F238E27FC236}">
                <a16:creationId xmlns:a16="http://schemas.microsoft.com/office/drawing/2014/main" id="{EA6139F9-E714-6225-CC4E-517C0738E0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64705" y="4857067"/>
            <a:ext cx="2495692" cy="771256"/>
          </a:xfrm>
          <a:noFill/>
        </p:spPr>
        <p:txBody>
          <a:bodyPr/>
          <a:lstStyle>
            <a:lvl1pPr marL="0" indent="0">
              <a:buFont typeface="+mj-lt"/>
              <a:buNone/>
              <a:defRPr sz="1800"/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8960C4A6-2C71-9C70-F3FD-F27610D22D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5170" y="4857581"/>
            <a:ext cx="2495691" cy="768952"/>
          </a:xfrm>
          <a:noFill/>
        </p:spPr>
        <p:txBody>
          <a:bodyPr/>
          <a:lstStyle>
            <a:lvl1pPr marL="0" indent="0">
              <a:buFont typeface="+mj-lt"/>
              <a:buNone/>
              <a:defRPr sz="1800"/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7">
            <a:extLst>
              <a:ext uri="{FF2B5EF4-FFF2-40B4-BE49-F238E27FC236}">
                <a16:creationId xmlns:a16="http://schemas.microsoft.com/office/drawing/2014/main" id="{B1631E8E-487E-E8E5-8A18-DB089D9C5C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137" y="2024938"/>
            <a:ext cx="2495693" cy="395128"/>
          </a:xfrm>
          <a:noFill/>
        </p:spPr>
        <p:txBody>
          <a:bodyPr anchor="ctr"/>
          <a:lstStyle>
            <a:lvl1pPr marL="0" indent="0" algn="ctr">
              <a:buFont typeface="+mj-lt"/>
              <a:buNone/>
              <a:defRPr sz="1800">
                <a:solidFill>
                  <a:schemeClr val="accent1"/>
                </a:solidFill>
              </a:defRPr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 dirty="0"/>
              <a:t>A</a:t>
            </a:r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856F09FD-2838-CF3A-F012-64FBA738E8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64705" y="2024938"/>
            <a:ext cx="2495693" cy="395128"/>
          </a:xfrm>
          <a:noFill/>
        </p:spPr>
        <p:txBody>
          <a:bodyPr anchor="ctr"/>
          <a:lstStyle>
            <a:lvl1pPr marL="0" indent="0" algn="ctr">
              <a:buFont typeface="+mj-lt"/>
              <a:buNone/>
              <a:defRPr sz="1800">
                <a:solidFill>
                  <a:schemeClr val="accent1"/>
                </a:solidFill>
              </a:defRPr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 dirty="0"/>
              <a:t>B</a:t>
            </a:r>
          </a:p>
        </p:txBody>
      </p:sp>
      <p:sp>
        <p:nvSpPr>
          <p:cNvPr id="18" name="Tijdelijke aanduiding voor tekst 7">
            <a:extLst>
              <a:ext uri="{FF2B5EF4-FFF2-40B4-BE49-F238E27FC236}">
                <a16:creationId xmlns:a16="http://schemas.microsoft.com/office/drawing/2014/main" id="{E1030D36-FC1A-7B57-21A1-0E421761BD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15172" y="2018297"/>
            <a:ext cx="2495691" cy="395127"/>
          </a:xfrm>
          <a:noFill/>
        </p:spPr>
        <p:txBody>
          <a:bodyPr anchor="ctr"/>
          <a:lstStyle>
            <a:lvl1pPr marL="0" indent="0" algn="ctr">
              <a:buFont typeface="+mj-lt"/>
              <a:buNone/>
              <a:defRPr sz="1800">
                <a:solidFill>
                  <a:schemeClr val="accent1"/>
                </a:solidFill>
              </a:defRPr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592163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atdia-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74426-932B-BDEB-24D7-D30FD61832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0996" y="404571"/>
            <a:ext cx="6264812" cy="3638084"/>
          </a:xfrm>
        </p:spPr>
        <p:txBody>
          <a:bodyPr anchor="ctr"/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“Klik om stijl te bewerken”</a:t>
            </a:r>
            <a:endParaRPr lang="nl-BE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C758D752-63A7-2831-9718-C54853727BCD}"/>
              </a:ext>
            </a:extLst>
          </p:cNvPr>
          <p:cNvSpPr/>
          <p:nvPr userDrawn="1"/>
        </p:nvSpPr>
        <p:spPr>
          <a:xfrm rot="1679980">
            <a:off x="7080892" y="-1183979"/>
            <a:ext cx="399348" cy="10309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9A6A630-3581-4048-F512-A1C9CF3ACB35}"/>
              </a:ext>
            </a:extLst>
          </p:cNvPr>
          <p:cNvSpPr/>
          <p:nvPr userDrawn="1"/>
        </p:nvSpPr>
        <p:spPr>
          <a:xfrm rot="1679980">
            <a:off x="7734230" y="-738373"/>
            <a:ext cx="399348" cy="10309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0F05129-C10B-2EE6-579F-3DD70B44BAE3}"/>
              </a:ext>
            </a:extLst>
          </p:cNvPr>
          <p:cNvSpPr/>
          <p:nvPr userDrawn="1"/>
        </p:nvSpPr>
        <p:spPr>
          <a:xfrm rot="1679980">
            <a:off x="8387568" y="-347748"/>
            <a:ext cx="399348" cy="10309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860AAD96-DE95-0488-4C63-02B4BF532AAA}"/>
              </a:ext>
            </a:extLst>
          </p:cNvPr>
          <p:cNvSpPr/>
          <p:nvPr userDrawn="1"/>
        </p:nvSpPr>
        <p:spPr>
          <a:xfrm rot="1679980">
            <a:off x="4942475" y="4150785"/>
            <a:ext cx="399348" cy="3908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4" name="Tijdelijke aanduiding voor tekst 23">
            <a:extLst>
              <a:ext uri="{FF2B5EF4-FFF2-40B4-BE49-F238E27FC236}">
                <a16:creationId xmlns:a16="http://schemas.microsoft.com/office/drawing/2014/main" id="{6D37C0AA-BDC0-885F-A7E3-5EB68687E0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67614" y="1508032"/>
            <a:ext cx="1037463" cy="715581"/>
          </a:xfrm>
          <a:solidFill>
            <a:schemeClr val="bg1"/>
          </a:solidFill>
          <a:ln w="63500" cap="sq">
            <a:solidFill>
              <a:schemeClr val="bg1"/>
            </a:solidFill>
            <a:miter lim="800000"/>
          </a:ln>
        </p:spPr>
        <p:txBody>
          <a:bodyPr wrap="none">
            <a:spAutoFit/>
          </a:bodyPr>
          <a:lstStyle>
            <a:lvl1pPr marL="0" indent="0">
              <a:buFontTx/>
              <a:buNone/>
              <a:defRPr sz="45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nl-BE" dirty="0"/>
              <a:t>stijl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56E2A36-2977-595E-FEA7-943292AA39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atdia-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74426-932B-BDEB-24D7-D30FD61832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27589" y="409817"/>
            <a:ext cx="5408293" cy="4835951"/>
          </a:xfrm>
        </p:spPr>
        <p:txBody>
          <a:bodyPr anchor="ctr"/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“Klik om stijl te bewerken”</a:t>
            </a:r>
            <a:endParaRPr lang="nl-BE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DB0C5FA-DFDA-3FB9-C53D-902CCD09DA1A}"/>
              </a:ext>
            </a:extLst>
          </p:cNvPr>
          <p:cNvSpPr/>
          <p:nvPr userDrawn="1"/>
        </p:nvSpPr>
        <p:spPr>
          <a:xfrm>
            <a:off x="-1" y="389191"/>
            <a:ext cx="408117" cy="6052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" name="Tijdelijke aanduiding voor tekst 23">
            <a:extLst>
              <a:ext uri="{FF2B5EF4-FFF2-40B4-BE49-F238E27FC236}">
                <a16:creationId xmlns:a16="http://schemas.microsoft.com/office/drawing/2014/main" id="{5FED1F35-3322-B586-D028-47DF30F38F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5238" y="2112211"/>
            <a:ext cx="1037463" cy="715581"/>
          </a:xfrm>
          <a:solidFill>
            <a:schemeClr val="bg1"/>
          </a:solidFill>
          <a:ln w="63500" cap="sq">
            <a:solidFill>
              <a:schemeClr val="bg1"/>
            </a:solidFill>
            <a:miter lim="800000"/>
          </a:ln>
        </p:spPr>
        <p:txBody>
          <a:bodyPr wrap="none">
            <a:spAutoFit/>
          </a:bodyPr>
          <a:lstStyle>
            <a:lvl1pPr marL="0" indent="0">
              <a:buFontTx/>
              <a:buNone/>
              <a:defRPr sz="45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l-BE" dirty="0"/>
              <a:t>stijl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EDBE9AA-9054-3301-16F3-366BD056FC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5749" y="5710982"/>
            <a:ext cx="1680133" cy="737201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C213C141-319F-3B97-5796-ED31CBD1EDEF}"/>
              </a:ext>
            </a:extLst>
          </p:cNvPr>
          <p:cNvSpPr/>
          <p:nvPr userDrawn="1"/>
        </p:nvSpPr>
        <p:spPr>
          <a:xfrm>
            <a:off x="834189" y="389191"/>
            <a:ext cx="408117" cy="6052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3259BD7-25E4-2F88-1CF9-37E6203D4100}"/>
              </a:ext>
            </a:extLst>
          </p:cNvPr>
          <p:cNvSpPr/>
          <p:nvPr userDrawn="1"/>
        </p:nvSpPr>
        <p:spPr>
          <a:xfrm>
            <a:off x="1668379" y="389191"/>
            <a:ext cx="408117" cy="6052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1ED323DC-B81B-4CCA-202A-343C08A6B76A}"/>
              </a:ext>
            </a:extLst>
          </p:cNvPr>
          <p:cNvSpPr/>
          <p:nvPr userDrawn="1"/>
        </p:nvSpPr>
        <p:spPr>
          <a:xfrm>
            <a:off x="2502568" y="389191"/>
            <a:ext cx="408117" cy="6052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</p:spTree>
    <p:extLst>
      <p:ext uri="{BB962C8B-B14F-4D97-AF65-F5344CB8AC3E}">
        <p14:creationId xmlns:p14="http://schemas.microsoft.com/office/powerpoint/2010/main" val="387131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atdia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74426-932B-BDEB-24D7-D30FD61832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0995" y="404570"/>
            <a:ext cx="5845426" cy="4442438"/>
          </a:xfrm>
          <a:noFill/>
        </p:spPr>
        <p:txBody>
          <a:bodyPr anchor="ctr"/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“Klik om stijl te bewerken”</a:t>
            </a:r>
            <a:endParaRPr lang="nl-BE" dirty="0"/>
          </a:p>
        </p:txBody>
      </p:sp>
      <p:sp>
        <p:nvSpPr>
          <p:cNvPr id="25" name="Tijdelijke aanduiding voor tekst 23">
            <a:extLst>
              <a:ext uri="{FF2B5EF4-FFF2-40B4-BE49-F238E27FC236}">
                <a16:creationId xmlns:a16="http://schemas.microsoft.com/office/drawing/2014/main" id="{26A4B7EE-BEDA-4647-D539-ADE59D006D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9894" y="1928875"/>
            <a:ext cx="1037463" cy="715581"/>
          </a:xfrm>
          <a:solidFill>
            <a:schemeClr val="bg1"/>
          </a:solidFill>
          <a:ln w="63500" cap="sq">
            <a:solidFill>
              <a:schemeClr val="bg1"/>
            </a:solidFill>
            <a:miter lim="800000"/>
          </a:ln>
        </p:spPr>
        <p:txBody>
          <a:bodyPr wrap="none">
            <a:spAutoFit/>
          </a:bodyPr>
          <a:lstStyle>
            <a:lvl1pPr marL="0" indent="0">
              <a:buFontTx/>
              <a:buNone/>
              <a:defRPr sz="45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BE" dirty="0"/>
              <a:t>stijl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B55C5D1-9353-8715-5164-B4FF54D7CE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DD98B310-7BA0-C9BF-A607-37E33194E4AE}"/>
              </a:ext>
            </a:extLst>
          </p:cNvPr>
          <p:cNvSpPr/>
          <p:nvPr userDrawn="1"/>
        </p:nvSpPr>
        <p:spPr>
          <a:xfrm>
            <a:off x="8319540" y="6033540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F1601EFD-8E56-29A6-51F1-817413464B46}"/>
              </a:ext>
            </a:extLst>
          </p:cNvPr>
          <p:cNvSpPr/>
          <p:nvPr userDrawn="1"/>
        </p:nvSpPr>
        <p:spPr>
          <a:xfrm>
            <a:off x="7496449" y="5212865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C8539764-DF2D-9F09-3B96-D81643929AC1}"/>
              </a:ext>
            </a:extLst>
          </p:cNvPr>
          <p:cNvSpPr/>
          <p:nvPr userDrawn="1"/>
        </p:nvSpPr>
        <p:spPr>
          <a:xfrm>
            <a:off x="6670188" y="6033541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E97DC64F-FE59-265D-9802-067F2890ED4B}"/>
              </a:ext>
            </a:extLst>
          </p:cNvPr>
          <p:cNvSpPr/>
          <p:nvPr userDrawn="1"/>
        </p:nvSpPr>
        <p:spPr>
          <a:xfrm>
            <a:off x="5845729" y="5212864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4D9F1D7A-7D2C-D8D2-E8FE-CAF15945ED3E}"/>
              </a:ext>
            </a:extLst>
          </p:cNvPr>
          <p:cNvSpPr/>
          <p:nvPr userDrawn="1"/>
        </p:nvSpPr>
        <p:spPr>
          <a:xfrm>
            <a:off x="5021270" y="6033541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 dirty="0">
              <a:solidFill>
                <a:schemeClr val="tx1"/>
              </a:solidFill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E2B37B96-0A3C-76C9-2FB8-2E24D043EA31}"/>
              </a:ext>
            </a:extLst>
          </p:cNvPr>
          <p:cNvSpPr/>
          <p:nvPr userDrawn="1"/>
        </p:nvSpPr>
        <p:spPr>
          <a:xfrm>
            <a:off x="8318187" y="4388385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2B102C0D-E90A-3017-9BBB-E860BCA0321A}"/>
              </a:ext>
            </a:extLst>
          </p:cNvPr>
          <p:cNvSpPr/>
          <p:nvPr userDrawn="1"/>
        </p:nvSpPr>
        <p:spPr>
          <a:xfrm>
            <a:off x="6674264" y="4390277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A7BD61F9-8A79-BDB7-136C-84E3EEC1B87B}"/>
              </a:ext>
            </a:extLst>
          </p:cNvPr>
          <p:cNvSpPr/>
          <p:nvPr userDrawn="1"/>
        </p:nvSpPr>
        <p:spPr>
          <a:xfrm>
            <a:off x="7500525" y="3565818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3CD0056B-9F6B-C02F-4D2E-980B0061AACE}"/>
              </a:ext>
            </a:extLst>
          </p:cNvPr>
          <p:cNvSpPr/>
          <p:nvPr userDrawn="1"/>
        </p:nvSpPr>
        <p:spPr>
          <a:xfrm>
            <a:off x="8319541" y="2747013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9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995" y="1206707"/>
            <a:ext cx="5431906" cy="1648589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995" y="3234129"/>
            <a:ext cx="5431906" cy="157022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BAD15313-11C7-4631-66C0-1883CAEF8B80}"/>
              </a:ext>
            </a:extLst>
          </p:cNvPr>
          <p:cNvSpPr/>
          <p:nvPr userDrawn="1"/>
        </p:nvSpPr>
        <p:spPr>
          <a:xfrm>
            <a:off x="8733005" y="785734"/>
            <a:ext cx="410995" cy="5240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37B81C1-2919-0A74-D126-C461EBB7DEFC}"/>
              </a:ext>
            </a:extLst>
          </p:cNvPr>
          <p:cNvSpPr/>
          <p:nvPr userDrawn="1"/>
        </p:nvSpPr>
        <p:spPr>
          <a:xfrm>
            <a:off x="7900348" y="785734"/>
            <a:ext cx="410995" cy="5240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1695230-2729-C245-787C-C1A0F48F41F8}"/>
              </a:ext>
            </a:extLst>
          </p:cNvPr>
          <p:cNvSpPr/>
          <p:nvPr userDrawn="1"/>
        </p:nvSpPr>
        <p:spPr>
          <a:xfrm>
            <a:off x="7067692" y="785734"/>
            <a:ext cx="410995" cy="5240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4820D63B-935C-1E89-F1BC-391445F5FC8D}"/>
              </a:ext>
            </a:extLst>
          </p:cNvPr>
          <p:cNvSpPr/>
          <p:nvPr userDrawn="1"/>
        </p:nvSpPr>
        <p:spPr>
          <a:xfrm>
            <a:off x="6235036" y="785734"/>
            <a:ext cx="410995" cy="5240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DC797E2-1369-5486-CB8C-D855F82021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016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4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di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2591" y="396528"/>
            <a:ext cx="5002730" cy="446087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EC117F0-0BB4-8FB7-552E-3278432316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8679" y="409057"/>
            <a:ext cx="2916737" cy="48536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917A8BAE-4262-DD82-C9A0-B085486EF4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42618" y="1219718"/>
            <a:ext cx="4992704" cy="824458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/>
              <a:t>Hier komt een functiebeschrijving.</a:t>
            </a:r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B66EA73E-1F0F-5A29-0F02-0D892780BD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7349" y="2415913"/>
            <a:ext cx="2488819" cy="40197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35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/>
              <a:t>+00 00 00 00 00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1F61382D-083C-316B-B1B2-0166B7320D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7350" y="3238500"/>
            <a:ext cx="2488818" cy="380999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35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 err="1"/>
              <a:t>voornaam.naam@vsv.be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1611FE3-9337-0CA7-510B-197D9B264F3E}"/>
              </a:ext>
            </a:extLst>
          </p:cNvPr>
          <p:cNvSpPr/>
          <p:nvPr userDrawn="1"/>
        </p:nvSpPr>
        <p:spPr>
          <a:xfrm>
            <a:off x="8319540" y="6033540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EB2C808-DD8F-50C0-4545-60A941C8441C}"/>
              </a:ext>
            </a:extLst>
          </p:cNvPr>
          <p:cNvSpPr/>
          <p:nvPr userDrawn="1"/>
        </p:nvSpPr>
        <p:spPr>
          <a:xfrm>
            <a:off x="7496449" y="5212865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71E7C23-C6E2-F324-C4C0-44E9026E84EA}"/>
              </a:ext>
            </a:extLst>
          </p:cNvPr>
          <p:cNvSpPr/>
          <p:nvPr userDrawn="1"/>
        </p:nvSpPr>
        <p:spPr>
          <a:xfrm>
            <a:off x="6670713" y="6033541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ECEA1CC-3855-2E35-9DC1-F8408FE28F16}"/>
              </a:ext>
            </a:extLst>
          </p:cNvPr>
          <p:cNvSpPr/>
          <p:nvPr userDrawn="1"/>
        </p:nvSpPr>
        <p:spPr>
          <a:xfrm>
            <a:off x="5846254" y="5212864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E14E0AD-16DF-3738-61E5-78E814DFE13A}"/>
              </a:ext>
            </a:extLst>
          </p:cNvPr>
          <p:cNvSpPr/>
          <p:nvPr userDrawn="1"/>
        </p:nvSpPr>
        <p:spPr>
          <a:xfrm>
            <a:off x="5021795" y="6033541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 dirty="0">
              <a:solidFill>
                <a:schemeClr val="tx1"/>
              </a:solidFill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8F5AD63B-8A9E-3192-9764-CD9E7842495E}"/>
              </a:ext>
            </a:extLst>
          </p:cNvPr>
          <p:cNvSpPr/>
          <p:nvPr userDrawn="1"/>
        </p:nvSpPr>
        <p:spPr>
          <a:xfrm>
            <a:off x="8318187" y="4388385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19DF8045-A724-B946-83F6-BF0BCDEB77B7}"/>
              </a:ext>
            </a:extLst>
          </p:cNvPr>
          <p:cNvSpPr/>
          <p:nvPr userDrawn="1"/>
        </p:nvSpPr>
        <p:spPr>
          <a:xfrm>
            <a:off x="6674264" y="4390277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92A6ABD2-40BF-6F9D-7163-FA29F7D34B70}"/>
              </a:ext>
            </a:extLst>
          </p:cNvPr>
          <p:cNvSpPr/>
          <p:nvPr userDrawn="1"/>
        </p:nvSpPr>
        <p:spPr>
          <a:xfrm>
            <a:off x="7500525" y="3565818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06240612-0A12-9508-56A8-9F51F3A4E3BE}"/>
              </a:ext>
            </a:extLst>
          </p:cNvPr>
          <p:cNvSpPr/>
          <p:nvPr userDrawn="1"/>
        </p:nvSpPr>
        <p:spPr>
          <a:xfrm>
            <a:off x="8319541" y="2747013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AB8EA8CC-7B19-03FC-6EFC-597991480E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2618" y="2421279"/>
            <a:ext cx="401814" cy="401814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1C325357-7976-CCCB-21B2-2C6B442B7D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3418" y="3236157"/>
            <a:ext cx="401814" cy="40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39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di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F3D89EEE-109A-740E-84D8-D5207DA5E6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621" y="3236157"/>
            <a:ext cx="413151" cy="41315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C2F1C3C-EFD0-087E-7FAD-7AD3F9E434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591" y="2409942"/>
            <a:ext cx="413151" cy="413151"/>
          </a:xfrm>
          <a:prstGeom prst="rect">
            <a:avLst/>
          </a:prstGeom>
        </p:spPr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2591" y="396528"/>
            <a:ext cx="5002730" cy="446087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EC117F0-0BB4-8FB7-552E-3278432316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8679" y="409057"/>
            <a:ext cx="2916737" cy="48536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917A8BAE-4262-DD82-C9A0-B085486EF4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42618" y="1219718"/>
            <a:ext cx="4992704" cy="824458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/>
              <a:t>Hier komt een functiebeschrijving.</a:t>
            </a:r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B66EA73E-1F0F-5A29-0F02-0D892780BD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7349" y="2415913"/>
            <a:ext cx="2488819" cy="40197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35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/>
              <a:t>+00 00 00 00 00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1F61382D-083C-316B-B1B2-0166B7320D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7350" y="3238500"/>
            <a:ext cx="2488818" cy="380999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35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 err="1"/>
              <a:t>voornaam.naam@vsv.be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1611FE3-9337-0CA7-510B-197D9B264F3E}"/>
              </a:ext>
            </a:extLst>
          </p:cNvPr>
          <p:cNvSpPr/>
          <p:nvPr userDrawn="1"/>
        </p:nvSpPr>
        <p:spPr>
          <a:xfrm>
            <a:off x="8319540" y="6033540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EB2C808-DD8F-50C0-4545-60A941C8441C}"/>
              </a:ext>
            </a:extLst>
          </p:cNvPr>
          <p:cNvSpPr/>
          <p:nvPr userDrawn="1"/>
        </p:nvSpPr>
        <p:spPr>
          <a:xfrm>
            <a:off x="7496449" y="5212865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71E7C23-C6E2-F324-C4C0-44E9026E84EA}"/>
              </a:ext>
            </a:extLst>
          </p:cNvPr>
          <p:cNvSpPr/>
          <p:nvPr userDrawn="1"/>
        </p:nvSpPr>
        <p:spPr>
          <a:xfrm>
            <a:off x="6670713" y="6033541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ECEA1CC-3855-2E35-9DC1-F8408FE28F16}"/>
              </a:ext>
            </a:extLst>
          </p:cNvPr>
          <p:cNvSpPr/>
          <p:nvPr userDrawn="1"/>
        </p:nvSpPr>
        <p:spPr>
          <a:xfrm>
            <a:off x="5846254" y="5212864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E14E0AD-16DF-3738-61E5-78E814DFE13A}"/>
              </a:ext>
            </a:extLst>
          </p:cNvPr>
          <p:cNvSpPr/>
          <p:nvPr userDrawn="1"/>
        </p:nvSpPr>
        <p:spPr>
          <a:xfrm>
            <a:off x="5021795" y="6033541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 dirty="0">
              <a:ln>
                <a:noFill/>
              </a:ln>
              <a:noFill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8F5AD63B-8A9E-3192-9764-CD9E7842495E}"/>
              </a:ext>
            </a:extLst>
          </p:cNvPr>
          <p:cNvSpPr/>
          <p:nvPr userDrawn="1"/>
        </p:nvSpPr>
        <p:spPr>
          <a:xfrm>
            <a:off x="8318187" y="4388385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19DF8045-A724-B946-83F6-BF0BCDEB77B7}"/>
              </a:ext>
            </a:extLst>
          </p:cNvPr>
          <p:cNvSpPr/>
          <p:nvPr userDrawn="1"/>
        </p:nvSpPr>
        <p:spPr>
          <a:xfrm>
            <a:off x="6674264" y="4390277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92A6ABD2-40BF-6F9D-7163-FA29F7D34B70}"/>
              </a:ext>
            </a:extLst>
          </p:cNvPr>
          <p:cNvSpPr/>
          <p:nvPr userDrawn="1"/>
        </p:nvSpPr>
        <p:spPr>
          <a:xfrm>
            <a:off x="7500525" y="3565818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06240612-0A12-9508-56A8-9F51F3A4E3BE}"/>
              </a:ext>
            </a:extLst>
          </p:cNvPr>
          <p:cNvSpPr/>
          <p:nvPr userDrawn="1"/>
        </p:nvSpPr>
        <p:spPr>
          <a:xfrm>
            <a:off x="8319541" y="2747013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794335B-FF8D-8432-A633-23ED60B5F2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38" y="5905141"/>
            <a:ext cx="1281660" cy="56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75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di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>
            <a:extLst>
              <a:ext uri="{FF2B5EF4-FFF2-40B4-BE49-F238E27FC236}">
                <a16:creationId xmlns:a16="http://schemas.microsoft.com/office/drawing/2014/main" id="{CF8908D1-D798-0720-4682-BB160DF565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687" y="5905141"/>
            <a:ext cx="1281662" cy="562362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113317DB-60E1-E9B9-FA67-946BED2C10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621" y="3236157"/>
            <a:ext cx="413151" cy="413151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BA138E61-5890-9B8F-AD94-F8364C1DDA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621" y="2409942"/>
            <a:ext cx="413151" cy="413151"/>
          </a:xfrm>
          <a:prstGeom prst="rect">
            <a:avLst/>
          </a:prstGeom>
        </p:spPr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2591" y="396528"/>
            <a:ext cx="5002730" cy="446087"/>
          </a:xfrm>
        </p:spPr>
        <p:txBody>
          <a:bodyPr/>
          <a:lstStyle>
            <a:lvl1pPr marL="0" indent="0">
              <a:buNone/>
              <a:defRPr b="1">
                <a:solidFill>
                  <a:schemeClr val="accent3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EC117F0-0BB4-8FB7-552E-3278432316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8679" y="409057"/>
            <a:ext cx="2916737" cy="48536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917A8BAE-4262-DD82-C9A0-B085486EF4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42618" y="1219718"/>
            <a:ext cx="4992704" cy="824458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/>
              <a:t>Hier komt een functiebeschrijving.</a:t>
            </a:r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B66EA73E-1F0F-5A29-0F02-0D892780BD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7349" y="2415913"/>
            <a:ext cx="2488819" cy="40197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35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/>
              <a:t>+00 00 00 00 00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1F61382D-083C-316B-B1B2-0166B7320D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7350" y="3238500"/>
            <a:ext cx="2488818" cy="380999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35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 err="1"/>
              <a:t>voornaam.naam@vsv.be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1611FE3-9337-0CA7-510B-197D9B264F3E}"/>
              </a:ext>
            </a:extLst>
          </p:cNvPr>
          <p:cNvSpPr/>
          <p:nvPr userDrawn="1"/>
        </p:nvSpPr>
        <p:spPr>
          <a:xfrm>
            <a:off x="8319540" y="6033540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EB2C808-DD8F-50C0-4545-60A941C8441C}"/>
              </a:ext>
            </a:extLst>
          </p:cNvPr>
          <p:cNvSpPr/>
          <p:nvPr userDrawn="1"/>
        </p:nvSpPr>
        <p:spPr>
          <a:xfrm>
            <a:off x="7496449" y="5212865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71E7C23-C6E2-F324-C4C0-44E9026E84EA}"/>
              </a:ext>
            </a:extLst>
          </p:cNvPr>
          <p:cNvSpPr/>
          <p:nvPr userDrawn="1"/>
        </p:nvSpPr>
        <p:spPr>
          <a:xfrm>
            <a:off x="6670713" y="6033541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ECEA1CC-3855-2E35-9DC1-F8408FE28F16}"/>
              </a:ext>
            </a:extLst>
          </p:cNvPr>
          <p:cNvSpPr/>
          <p:nvPr userDrawn="1"/>
        </p:nvSpPr>
        <p:spPr>
          <a:xfrm>
            <a:off x="5846254" y="5212864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E14E0AD-16DF-3738-61E5-78E814DFE13A}"/>
              </a:ext>
            </a:extLst>
          </p:cNvPr>
          <p:cNvSpPr/>
          <p:nvPr userDrawn="1"/>
        </p:nvSpPr>
        <p:spPr>
          <a:xfrm>
            <a:off x="5021795" y="6033541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 dirty="0">
              <a:ln>
                <a:noFill/>
              </a:ln>
              <a:noFill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8F5AD63B-8A9E-3192-9764-CD9E7842495E}"/>
              </a:ext>
            </a:extLst>
          </p:cNvPr>
          <p:cNvSpPr/>
          <p:nvPr userDrawn="1"/>
        </p:nvSpPr>
        <p:spPr>
          <a:xfrm>
            <a:off x="8318187" y="4388385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19DF8045-A724-B946-83F6-BF0BCDEB77B7}"/>
              </a:ext>
            </a:extLst>
          </p:cNvPr>
          <p:cNvSpPr/>
          <p:nvPr userDrawn="1"/>
        </p:nvSpPr>
        <p:spPr>
          <a:xfrm>
            <a:off x="6674264" y="4390277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92A6ABD2-40BF-6F9D-7163-FA29F7D34B70}"/>
              </a:ext>
            </a:extLst>
          </p:cNvPr>
          <p:cNvSpPr/>
          <p:nvPr userDrawn="1"/>
        </p:nvSpPr>
        <p:spPr>
          <a:xfrm>
            <a:off x="7500525" y="3565818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06240612-0A12-9508-56A8-9F51F3A4E3BE}"/>
              </a:ext>
            </a:extLst>
          </p:cNvPr>
          <p:cNvSpPr/>
          <p:nvPr userDrawn="1"/>
        </p:nvSpPr>
        <p:spPr>
          <a:xfrm>
            <a:off x="8319541" y="2747013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029771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1307B61-B1F6-F9C3-7481-F3ED6F9F3B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70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994" y="1189408"/>
            <a:ext cx="7474847" cy="1603652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995" y="3228049"/>
            <a:ext cx="5838552" cy="1210166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70B7022F-82DA-43BB-5E4F-A4D169305162}"/>
              </a:ext>
            </a:extLst>
          </p:cNvPr>
          <p:cNvSpPr/>
          <p:nvPr userDrawn="1"/>
        </p:nvSpPr>
        <p:spPr>
          <a:xfrm>
            <a:off x="8319540" y="6033541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9D55E17D-473E-0E4F-0104-EF498938EC96}"/>
              </a:ext>
            </a:extLst>
          </p:cNvPr>
          <p:cNvSpPr/>
          <p:nvPr userDrawn="1"/>
        </p:nvSpPr>
        <p:spPr>
          <a:xfrm>
            <a:off x="7496449" y="5212866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316D38C5-9B10-85FC-B6E1-620EFC107BBE}"/>
              </a:ext>
            </a:extLst>
          </p:cNvPr>
          <p:cNvSpPr/>
          <p:nvPr userDrawn="1"/>
        </p:nvSpPr>
        <p:spPr>
          <a:xfrm>
            <a:off x="6677588" y="6033542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26B8F577-384D-B6DA-AAB3-7F66721EE1AF}"/>
              </a:ext>
            </a:extLst>
          </p:cNvPr>
          <p:cNvSpPr/>
          <p:nvPr userDrawn="1"/>
        </p:nvSpPr>
        <p:spPr>
          <a:xfrm>
            <a:off x="5846254" y="5212865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FAD1B83D-A153-633B-0281-707270A2E42F}"/>
              </a:ext>
            </a:extLst>
          </p:cNvPr>
          <p:cNvSpPr/>
          <p:nvPr userDrawn="1"/>
        </p:nvSpPr>
        <p:spPr>
          <a:xfrm>
            <a:off x="5021795" y="6033542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 dirty="0">
              <a:solidFill>
                <a:schemeClr val="tx1"/>
              </a:solidFill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D6A43C1E-FF47-8AEF-8DBA-FDAE1AAE0924}"/>
              </a:ext>
            </a:extLst>
          </p:cNvPr>
          <p:cNvSpPr/>
          <p:nvPr userDrawn="1"/>
        </p:nvSpPr>
        <p:spPr>
          <a:xfrm>
            <a:off x="8318187" y="4388386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3CFB33A6-53F4-30B4-6200-CA62522337D0}"/>
              </a:ext>
            </a:extLst>
          </p:cNvPr>
          <p:cNvSpPr/>
          <p:nvPr userDrawn="1"/>
        </p:nvSpPr>
        <p:spPr>
          <a:xfrm>
            <a:off x="6674789" y="4390278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84CDB942-6C08-1F3C-3347-FF11A4393223}"/>
              </a:ext>
            </a:extLst>
          </p:cNvPr>
          <p:cNvSpPr/>
          <p:nvPr userDrawn="1"/>
        </p:nvSpPr>
        <p:spPr>
          <a:xfrm>
            <a:off x="7500525" y="3565819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18FB41A8-7DF3-F425-6CA9-315D2E1BDC19}"/>
              </a:ext>
            </a:extLst>
          </p:cNvPr>
          <p:cNvSpPr/>
          <p:nvPr userDrawn="1"/>
        </p:nvSpPr>
        <p:spPr>
          <a:xfrm>
            <a:off x="8319541" y="2747014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B49A289-DE9B-5521-3C44-71ABD192D5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368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995" y="1216907"/>
            <a:ext cx="6670449" cy="1608795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995" y="3222745"/>
            <a:ext cx="6670450" cy="160879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EA53FFE-C89F-9347-AB10-812E70115E28}"/>
              </a:ext>
            </a:extLst>
          </p:cNvPr>
          <p:cNvSpPr/>
          <p:nvPr userDrawn="1"/>
        </p:nvSpPr>
        <p:spPr>
          <a:xfrm>
            <a:off x="7480205" y="1996096"/>
            <a:ext cx="1663795" cy="48619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738B241-3427-5846-33F0-B2A2C82F73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  <a:noFill/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130A0ECC-00E1-7B3F-178E-4F8607F5E10C}"/>
              </a:ext>
            </a:extLst>
          </p:cNvPr>
          <p:cNvSpPr/>
          <p:nvPr userDrawn="1"/>
        </p:nvSpPr>
        <p:spPr>
          <a:xfrm rot="5400000">
            <a:off x="5842191" y="3556191"/>
            <a:ext cx="1612231" cy="49913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</p:spTree>
    <p:extLst>
      <p:ext uri="{BB962C8B-B14F-4D97-AF65-F5344CB8AC3E}">
        <p14:creationId xmlns:p14="http://schemas.microsoft.com/office/powerpoint/2010/main" val="82618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5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995" y="1210033"/>
            <a:ext cx="8320494" cy="1601919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995" y="3207238"/>
            <a:ext cx="8320494" cy="415986"/>
          </a:xfrm>
          <a:noFill/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DADABC9-59E8-C545-5D3B-5C8819719F66}"/>
              </a:ext>
            </a:extLst>
          </p:cNvPr>
          <p:cNvSpPr/>
          <p:nvPr userDrawn="1"/>
        </p:nvSpPr>
        <p:spPr>
          <a:xfrm>
            <a:off x="-1" y="4427621"/>
            <a:ext cx="1251061" cy="80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1B8452D-F8F3-DA1C-F8A1-57EA2872C0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  <a:noFill/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8A216325-DE9E-B6DF-38B5-4D2F950ED5B5}"/>
              </a:ext>
            </a:extLst>
          </p:cNvPr>
          <p:cNvSpPr/>
          <p:nvPr userDrawn="1"/>
        </p:nvSpPr>
        <p:spPr>
          <a:xfrm>
            <a:off x="1661045" y="4427621"/>
            <a:ext cx="1251061" cy="80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658106CC-2D65-E569-DA1B-8573E7FBE176}"/>
              </a:ext>
            </a:extLst>
          </p:cNvPr>
          <p:cNvSpPr/>
          <p:nvPr userDrawn="1"/>
        </p:nvSpPr>
        <p:spPr>
          <a:xfrm>
            <a:off x="3322091" y="4427621"/>
            <a:ext cx="1251061" cy="80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6FCBCF06-B053-2F8E-0182-540CA0A0D026}"/>
              </a:ext>
            </a:extLst>
          </p:cNvPr>
          <p:cNvSpPr/>
          <p:nvPr userDrawn="1"/>
        </p:nvSpPr>
        <p:spPr>
          <a:xfrm>
            <a:off x="4983137" y="4427621"/>
            <a:ext cx="1251061" cy="80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5D729BBA-AF3A-D7F2-775B-B3DC961B2631}"/>
              </a:ext>
            </a:extLst>
          </p:cNvPr>
          <p:cNvSpPr/>
          <p:nvPr userDrawn="1"/>
        </p:nvSpPr>
        <p:spPr>
          <a:xfrm>
            <a:off x="6644183" y="4427621"/>
            <a:ext cx="1251061" cy="80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1F6C00BE-F293-F178-930B-42F31FB28A81}"/>
              </a:ext>
            </a:extLst>
          </p:cNvPr>
          <p:cNvSpPr/>
          <p:nvPr userDrawn="1"/>
        </p:nvSpPr>
        <p:spPr>
          <a:xfrm>
            <a:off x="8305228" y="4427621"/>
            <a:ext cx="1251061" cy="80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</p:spTree>
    <p:extLst>
      <p:ext uri="{BB962C8B-B14F-4D97-AF65-F5344CB8AC3E}">
        <p14:creationId xmlns:p14="http://schemas.microsoft.com/office/powerpoint/2010/main" val="73984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36" y="412511"/>
            <a:ext cx="8339603" cy="120315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6" name="Tijdelijke aanduiding voor tekst 10">
            <a:extLst>
              <a:ext uri="{FF2B5EF4-FFF2-40B4-BE49-F238E27FC236}">
                <a16:creationId xmlns:a16="http://schemas.microsoft.com/office/drawing/2014/main" id="{89D7B128-278C-BF88-42E9-4748F682D1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386" y="2029410"/>
            <a:ext cx="8325853" cy="321635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2683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C96A4F-8915-4C3F-22F2-4B3191F3D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386" y="398761"/>
            <a:ext cx="8318978" cy="121690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73D11BE1-F171-3F8F-F53A-3B2A00BB28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386" y="2029410"/>
            <a:ext cx="3740103" cy="321635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5C907C5D-70F8-2C06-704A-BA36325A92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98260" y="2029409"/>
            <a:ext cx="3740104" cy="321635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7773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C96A4F-8915-4C3F-22F2-4B3191F3D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62" y="421542"/>
            <a:ext cx="3733227" cy="118725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941BC66C-348A-3BCA-A245-85B9BEE163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84513" y="421543"/>
            <a:ext cx="3733225" cy="1187252"/>
          </a:xfrm>
        </p:spPr>
        <p:txBody>
          <a:bodyPr anchor="ctr">
            <a:normAutofit/>
          </a:bodyPr>
          <a:lstStyle>
            <a:lvl1pPr marL="0" indent="0">
              <a:buNone/>
              <a:defRPr sz="33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10">
            <a:extLst>
              <a:ext uri="{FF2B5EF4-FFF2-40B4-BE49-F238E27FC236}">
                <a16:creationId xmlns:a16="http://schemas.microsoft.com/office/drawing/2014/main" id="{2565801E-11B4-0AE7-C6B5-7D85FAAD3E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262" y="2008784"/>
            <a:ext cx="3733227" cy="323698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tekst 12">
            <a:extLst>
              <a:ext uri="{FF2B5EF4-FFF2-40B4-BE49-F238E27FC236}">
                <a16:creationId xmlns:a16="http://schemas.microsoft.com/office/drawing/2014/main" id="{DBFFD5F5-68D2-7D62-2D07-29C1621E93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84513" y="2016888"/>
            <a:ext cx="3733225" cy="322887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8630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di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36" y="398761"/>
            <a:ext cx="8353353" cy="121003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5636" y="2023597"/>
            <a:ext cx="3760728" cy="322217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159A142F-48AE-0CE6-2762-C1CB152E52E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77637" y="2025889"/>
            <a:ext cx="3760728" cy="32198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3241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DF0167D-8B2B-D21B-6249-AAFA5F9C8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39" y="417703"/>
            <a:ext cx="8334531" cy="1193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142359-8A2E-1450-1E66-CF2B04D69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238" y="2029147"/>
            <a:ext cx="8334532" cy="3209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9AF7E69-A675-9C1E-A447-A661D3CB1457}"/>
              </a:ext>
            </a:extLst>
          </p:cNvPr>
          <p:cNvSpPr txBox="1"/>
          <p:nvPr userDrawn="1"/>
        </p:nvSpPr>
        <p:spPr>
          <a:xfrm>
            <a:off x="7185733" y="6262043"/>
            <a:ext cx="1629287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EBA371D9-BA21-184A-8248-6D7210B5B8FD}" type="slidenum">
              <a:rPr lang="nl-BE" sz="900" smtClean="0">
                <a:solidFill>
                  <a:schemeClr val="accent1"/>
                </a:solidFill>
              </a:rPr>
              <a:pPr algn="r"/>
              <a:t>‹nr.›</a:t>
            </a:fld>
            <a:endParaRPr lang="nl-BE" sz="900" dirty="0">
              <a:solidFill>
                <a:schemeClr val="accent1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728011F-7159-B96F-DA77-99001EC98EC1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38" y="5905141"/>
            <a:ext cx="1281660" cy="56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5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50" r:id="rId6"/>
    <p:sldLayoutId id="2147483660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49" r:id="rId13"/>
    <p:sldLayoutId id="2147483681" r:id="rId14"/>
    <p:sldLayoutId id="2147483683" r:id="rId15"/>
    <p:sldLayoutId id="2147483682" r:id="rId16"/>
    <p:sldLayoutId id="2147483675" r:id="rId17"/>
    <p:sldLayoutId id="2147483677" r:id="rId18"/>
    <p:sldLayoutId id="2147483679" r:id="rId19"/>
    <p:sldLayoutId id="2147483684" r:id="rId20"/>
    <p:sldLayoutId id="2147483685" r:id="rId21"/>
    <p:sldLayoutId id="2147483686" r:id="rId22"/>
    <p:sldLayoutId id="2147483680" r:id="rId2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2100" kern="1200" spc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500" kern="1200" spc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350" kern="1200" spc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350" kern="1200" spc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B9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6BC9AD-C739-1AFD-205A-9B42235FE5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Verkeerstoets Brons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2089809-7E5F-6DF0-5B47-76555716DD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Verkeerstekens en -regels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15261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6EB870-071C-2778-FC1A-7126BA1D9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89E3A1"/>
                </a:solidFill>
              </a:rPr>
              <a:t>Waar stap je?</a:t>
            </a:r>
            <a:endParaRPr lang="nl-BE" dirty="0">
              <a:solidFill>
                <a:srgbClr val="89E3A1"/>
              </a:solidFill>
            </a:endParaRPr>
          </a:p>
        </p:txBody>
      </p:sp>
      <p:pic>
        <p:nvPicPr>
          <p:cNvPr id="4" name="Afbeelding 3" descr="Afbeelding met buitenshuis, hemel, gebouw, scène&#10;&#10;Automatisch gegenereerde beschrijving">
            <a:extLst>
              <a:ext uri="{FF2B5EF4-FFF2-40B4-BE49-F238E27FC236}">
                <a16:creationId xmlns:a16="http://schemas.microsoft.com/office/drawing/2014/main" id="{191CCBFD-9358-8AD9-F824-0E5DC334B0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2176" y="1615669"/>
            <a:ext cx="5939648" cy="3960000"/>
          </a:xfrm>
          <a:prstGeom prst="rect">
            <a:avLst/>
          </a:prstGeom>
        </p:spPr>
      </p:pic>
      <p:pic>
        <p:nvPicPr>
          <p:cNvPr id="8" name="Graphic 7" descr="Vinkje met effen opvulling">
            <a:extLst>
              <a:ext uri="{FF2B5EF4-FFF2-40B4-BE49-F238E27FC236}">
                <a16:creationId xmlns:a16="http://schemas.microsoft.com/office/drawing/2014/main" id="{429D4757-8965-2B49-CB0E-BFF3966E5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00966" y="40948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5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6EB870-071C-2778-FC1A-7126BA1D9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89E3A1"/>
                </a:solidFill>
              </a:rPr>
              <a:t>Waar stap je?</a:t>
            </a:r>
            <a:endParaRPr lang="nl-BE" dirty="0">
              <a:solidFill>
                <a:srgbClr val="89E3A1"/>
              </a:solidFill>
            </a:endParaRPr>
          </a:p>
        </p:txBody>
      </p:sp>
      <p:pic>
        <p:nvPicPr>
          <p:cNvPr id="5" name="Afbeelding 4" descr="Afbeelding met weg, scène, buitenshuis, oversteekplaats&#10;&#10;Automatisch gegenereerde beschrijving">
            <a:extLst>
              <a:ext uri="{FF2B5EF4-FFF2-40B4-BE49-F238E27FC236}">
                <a16:creationId xmlns:a16="http://schemas.microsoft.com/office/drawing/2014/main" id="{DBE22EC5-046D-E6EE-E928-DFF1B3F1C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000" y="1615669"/>
            <a:ext cx="5940000" cy="3960000"/>
          </a:xfrm>
          <a:prstGeom prst="rect">
            <a:avLst/>
          </a:prstGeom>
        </p:spPr>
      </p:pic>
      <p:pic>
        <p:nvPicPr>
          <p:cNvPr id="8" name="Graphic 7" descr="Vinkje met effen opvulling">
            <a:extLst>
              <a:ext uri="{FF2B5EF4-FFF2-40B4-BE49-F238E27FC236}">
                <a16:creationId xmlns:a16="http://schemas.microsoft.com/office/drawing/2014/main" id="{429D4757-8965-2B49-CB0E-BFF3966E5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0613" y="43279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05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6EB870-071C-2778-FC1A-7126BA1D9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89E3A1"/>
                </a:solidFill>
              </a:rPr>
              <a:t>Waar stap je?</a:t>
            </a:r>
            <a:endParaRPr lang="nl-BE" dirty="0">
              <a:solidFill>
                <a:srgbClr val="89E3A1"/>
              </a:solidFill>
            </a:endParaRPr>
          </a:p>
        </p:txBody>
      </p:sp>
      <p:pic>
        <p:nvPicPr>
          <p:cNvPr id="4" name="Afbeelding 3" descr="Afbeelding met buitenshuis, hemel, weg, straat&#10;&#10;Automatisch gegenereerde beschrijving">
            <a:extLst>
              <a:ext uri="{FF2B5EF4-FFF2-40B4-BE49-F238E27FC236}">
                <a16:creationId xmlns:a16="http://schemas.microsoft.com/office/drawing/2014/main" id="{962472C1-2E77-1048-5981-CC2FEF6F48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8823" y="1615669"/>
            <a:ext cx="6006353" cy="3960000"/>
          </a:xfrm>
          <a:prstGeom prst="rect">
            <a:avLst/>
          </a:prstGeom>
        </p:spPr>
      </p:pic>
      <p:pic>
        <p:nvPicPr>
          <p:cNvPr id="8" name="Graphic 7" descr="Vinkje met effen opvulling">
            <a:extLst>
              <a:ext uri="{FF2B5EF4-FFF2-40B4-BE49-F238E27FC236}">
                <a16:creationId xmlns:a16="http://schemas.microsoft.com/office/drawing/2014/main" id="{429D4757-8965-2B49-CB0E-BFF3966E5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96166" y="4437529"/>
            <a:ext cx="733084" cy="73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5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6EB870-071C-2778-FC1A-7126BA1D9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89E3A1"/>
                </a:solidFill>
              </a:rPr>
              <a:t>Waar fiets je?</a:t>
            </a:r>
            <a:endParaRPr lang="nl-BE" dirty="0">
              <a:solidFill>
                <a:srgbClr val="89E3A1"/>
              </a:solidFill>
            </a:endParaRPr>
          </a:p>
        </p:txBody>
      </p:sp>
      <p:pic>
        <p:nvPicPr>
          <p:cNvPr id="5" name="Afbeelding 4" descr="Afbeelding met buitenshuis, scène, weg, boom&#10;&#10;Automatisch gegenereerde beschrijving">
            <a:extLst>
              <a:ext uri="{FF2B5EF4-FFF2-40B4-BE49-F238E27FC236}">
                <a16:creationId xmlns:a16="http://schemas.microsoft.com/office/drawing/2014/main" id="{F3C76865-000C-0731-839C-E10DDEFD5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321" y="1615669"/>
            <a:ext cx="5977358" cy="3960000"/>
          </a:xfrm>
          <a:prstGeom prst="rect">
            <a:avLst/>
          </a:prstGeom>
        </p:spPr>
      </p:pic>
      <p:pic>
        <p:nvPicPr>
          <p:cNvPr id="8" name="Graphic 7" descr="Vinkje met effen opvulling">
            <a:extLst>
              <a:ext uri="{FF2B5EF4-FFF2-40B4-BE49-F238E27FC236}">
                <a16:creationId xmlns:a16="http://schemas.microsoft.com/office/drawing/2014/main" id="{429D4757-8965-2B49-CB0E-BFF3966E5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8400" y="4327931"/>
            <a:ext cx="914400" cy="914400"/>
          </a:xfrm>
          <a:prstGeom prst="rect">
            <a:avLst/>
          </a:prstGeom>
        </p:spPr>
      </p:pic>
      <p:pic>
        <p:nvPicPr>
          <p:cNvPr id="3" name="Graphic 2" descr="Vinkje met effen opvulling">
            <a:extLst>
              <a:ext uri="{FF2B5EF4-FFF2-40B4-BE49-F238E27FC236}">
                <a16:creationId xmlns:a16="http://schemas.microsoft.com/office/drawing/2014/main" id="{FE81D89D-9D2C-30CF-06D7-94279776F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6118" y="3960378"/>
            <a:ext cx="735106" cy="735106"/>
          </a:xfrm>
          <a:prstGeom prst="rect">
            <a:avLst/>
          </a:prstGeom>
        </p:spPr>
      </p:pic>
      <p:sp>
        <p:nvSpPr>
          <p:cNvPr id="4" name="Tekstballon: rechthoek met afgeronde hoeken 3">
            <a:extLst>
              <a:ext uri="{FF2B5EF4-FFF2-40B4-BE49-F238E27FC236}">
                <a16:creationId xmlns:a16="http://schemas.microsoft.com/office/drawing/2014/main" id="{2FC4642E-D158-8F44-1EDA-EA08E4BD9443}"/>
              </a:ext>
            </a:extLst>
          </p:cNvPr>
          <p:cNvSpPr/>
          <p:nvPr/>
        </p:nvSpPr>
        <p:spPr>
          <a:xfrm>
            <a:off x="7560679" y="3818965"/>
            <a:ext cx="1308847" cy="762000"/>
          </a:xfrm>
          <a:prstGeom prst="wedgeRoundRectCallout">
            <a:avLst>
              <a:gd name="adj1" fmla="val -89326"/>
              <a:gd name="adj2" fmla="val 50735"/>
              <a:gd name="adj3" fmla="val 16667"/>
            </a:avLst>
          </a:prstGeom>
          <a:solidFill>
            <a:srgbClr val="FF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Tot 10 jaar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1723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6EB870-071C-2778-FC1A-7126BA1D9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89E3A1"/>
                </a:solidFill>
              </a:rPr>
              <a:t>Waar fiets je?</a:t>
            </a:r>
            <a:endParaRPr lang="nl-BE" dirty="0">
              <a:solidFill>
                <a:srgbClr val="89E3A1"/>
              </a:solidFill>
            </a:endParaRPr>
          </a:p>
        </p:txBody>
      </p:sp>
      <p:pic>
        <p:nvPicPr>
          <p:cNvPr id="4" name="Afbeelding 3" descr="Afbeelding met buitenshuis, hemel, gebouw, scène&#10;&#10;Automatisch gegenereerde beschrijving">
            <a:extLst>
              <a:ext uri="{FF2B5EF4-FFF2-40B4-BE49-F238E27FC236}">
                <a16:creationId xmlns:a16="http://schemas.microsoft.com/office/drawing/2014/main" id="{191CCBFD-9358-8AD9-F824-0E5DC334B0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2176" y="1615669"/>
            <a:ext cx="5939648" cy="3960000"/>
          </a:xfrm>
          <a:prstGeom prst="rect">
            <a:avLst/>
          </a:prstGeom>
        </p:spPr>
      </p:pic>
      <p:pic>
        <p:nvPicPr>
          <p:cNvPr id="8" name="Graphic 7" descr="Vinkje met effen opvulling">
            <a:extLst>
              <a:ext uri="{FF2B5EF4-FFF2-40B4-BE49-F238E27FC236}">
                <a16:creationId xmlns:a16="http://schemas.microsoft.com/office/drawing/2014/main" id="{429D4757-8965-2B49-CB0E-BFF3966E5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14800" y="4525154"/>
            <a:ext cx="654423" cy="654423"/>
          </a:xfrm>
          <a:prstGeom prst="rect">
            <a:avLst/>
          </a:prstGeom>
        </p:spPr>
      </p:pic>
      <p:pic>
        <p:nvPicPr>
          <p:cNvPr id="3" name="Graphic 2" descr="Vinkje met effen opvulling">
            <a:extLst>
              <a:ext uri="{FF2B5EF4-FFF2-40B4-BE49-F238E27FC236}">
                <a16:creationId xmlns:a16="http://schemas.microsoft.com/office/drawing/2014/main" id="{92E94DE6-5AF5-C220-6AF7-476DF7806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78070" y="3933484"/>
            <a:ext cx="914400" cy="914400"/>
          </a:xfrm>
          <a:prstGeom prst="rect">
            <a:avLst/>
          </a:prstGeom>
        </p:spPr>
      </p:pic>
      <p:sp>
        <p:nvSpPr>
          <p:cNvPr id="5" name="Tekstballon: rechthoek met afgeronde hoeken 4">
            <a:extLst>
              <a:ext uri="{FF2B5EF4-FFF2-40B4-BE49-F238E27FC236}">
                <a16:creationId xmlns:a16="http://schemas.microsoft.com/office/drawing/2014/main" id="{2BE01A67-FA87-4CD0-5A49-F1B9DE2853B7}"/>
              </a:ext>
            </a:extLst>
          </p:cNvPr>
          <p:cNvSpPr/>
          <p:nvPr/>
        </p:nvSpPr>
        <p:spPr>
          <a:xfrm>
            <a:off x="7541824" y="3628684"/>
            <a:ext cx="1308847" cy="762000"/>
          </a:xfrm>
          <a:prstGeom prst="wedgeRoundRectCallout">
            <a:avLst>
              <a:gd name="adj1" fmla="val -104395"/>
              <a:gd name="adj2" fmla="val 28382"/>
              <a:gd name="adj3" fmla="val 16667"/>
            </a:avLst>
          </a:prstGeom>
          <a:solidFill>
            <a:srgbClr val="FF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Tot 10 jaar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5998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6EB870-071C-2778-FC1A-7126BA1D9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89E3A1"/>
                </a:solidFill>
              </a:rPr>
              <a:t>Waar fiets je?</a:t>
            </a:r>
            <a:endParaRPr lang="nl-BE" dirty="0">
              <a:solidFill>
                <a:srgbClr val="89E3A1"/>
              </a:solidFill>
            </a:endParaRPr>
          </a:p>
        </p:txBody>
      </p:sp>
      <p:pic>
        <p:nvPicPr>
          <p:cNvPr id="5" name="Afbeelding 4" descr="Afbeelding met weg, scène, buitenshuis, oversteekplaats&#10;&#10;Automatisch gegenereerde beschrijving">
            <a:extLst>
              <a:ext uri="{FF2B5EF4-FFF2-40B4-BE49-F238E27FC236}">
                <a16:creationId xmlns:a16="http://schemas.microsoft.com/office/drawing/2014/main" id="{DBE22EC5-046D-E6EE-E928-DFF1B3F1C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000" y="1615669"/>
            <a:ext cx="5940000" cy="3960000"/>
          </a:xfrm>
          <a:prstGeom prst="rect">
            <a:avLst/>
          </a:prstGeom>
        </p:spPr>
      </p:pic>
      <p:pic>
        <p:nvPicPr>
          <p:cNvPr id="8" name="Graphic 7" descr="Vinkje met effen opvulling">
            <a:extLst>
              <a:ext uri="{FF2B5EF4-FFF2-40B4-BE49-F238E27FC236}">
                <a16:creationId xmlns:a16="http://schemas.microsoft.com/office/drawing/2014/main" id="{429D4757-8965-2B49-CB0E-BFF3966E52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3185" y="3921675"/>
            <a:ext cx="458022" cy="458022"/>
          </a:xfrm>
          <a:prstGeom prst="rect">
            <a:avLst/>
          </a:prstGeom>
        </p:spPr>
      </p:pic>
      <p:pic>
        <p:nvPicPr>
          <p:cNvPr id="3" name="Graphic 2" descr="Vinkje met effen opvulling">
            <a:extLst>
              <a:ext uri="{FF2B5EF4-FFF2-40B4-BE49-F238E27FC236}">
                <a16:creationId xmlns:a16="http://schemas.microsoft.com/office/drawing/2014/main" id="{C263B67A-7ACF-C01A-43BC-3C152D1FB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24403" y="4199965"/>
            <a:ext cx="914400" cy="914400"/>
          </a:xfrm>
          <a:prstGeom prst="rect">
            <a:avLst/>
          </a:prstGeom>
        </p:spPr>
      </p:pic>
      <p:sp>
        <p:nvSpPr>
          <p:cNvPr id="4" name="Tekstballon: rechthoek met afgeronde hoeken 3">
            <a:extLst>
              <a:ext uri="{FF2B5EF4-FFF2-40B4-BE49-F238E27FC236}">
                <a16:creationId xmlns:a16="http://schemas.microsoft.com/office/drawing/2014/main" id="{BDE9F6CA-5887-86F9-432F-262D659A5338}"/>
              </a:ext>
            </a:extLst>
          </p:cNvPr>
          <p:cNvSpPr/>
          <p:nvPr/>
        </p:nvSpPr>
        <p:spPr>
          <a:xfrm>
            <a:off x="7560679" y="3818965"/>
            <a:ext cx="1308847" cy="762000"/>
          </a:xfrm>
          <a:prstGeom prst="wedgeRoundRectCallout">
            <a:avLst>
              <a:gd name="adj1" fmla="val -106449"/>
              <a:gd name="adj2" fmla="val 36617"/>
              <a:gd name="adj3" fmla="val 16667"/>
            </a:avLst>
          </a:prstGeom>
          <a:solidFill>
            <a:srgbClr val="FF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Tot 10 jaar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6024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6EB870-071C-2778-FC1A-7126BA1D9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89E3A1"/>
                </a:solidFill>
              </a:rPr>
              <a:t>Waar fiets je?</a:t>
            </a:r>
            <a:endParaRPr lang="nl-BE" dirty="0">
              <a:solidFill>
                <a:srgbClr val="89E3A1"/>
              </a:solidFill>
            </a:endParaRPr>
          </a:p>
        </p:txBody>
      </p:sp>
      <p:pic>
        <p:nvPicPr>
          <p:cNvPr id="4" name="Afbeelding 3" descr="Afbeelding met buitenshuis, hemel, weg, straat&#10;&#10;Automatisch gegenereerde beschrijving">
            <a:extLst>
              <a:ext uri="{FF2B5EF4-FFF2-40B4-BE49-F238E27FC236}">
                <a16:creationId xmlns:a16="http://schemas.microsoft.com/office/drawing/2014/main" id="{962472C1-2E77-1048-5981-CC2FEF6F48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8823" y="1615669"/>
            <a:ext cx="6006353" cy="3960000"/>
          </a:xfrm>
          <a:prstGeom prst="rect">
            <a:avLst/>
          </a:prstGeom>
        </p:spPr>
      </p:pic>
      <p:pic>
        <p:nvPicPr>
          <p:cNvPr id="8" name="Graphic 7" descr="Vinkje met effen opvulling">
            <a:extLst>
              <a:ext uri="{FF2B5EF4-FFF2-40B4-BE49-F238E27FC236}">
                <a16:creationId xmlns:a16="http://schemas.microsoft.com/office/drawing/2014/main" id="{429D4757-8965-2B49-CB0E-BFF3966E5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1999" y="4078941"/>
            <a:ext cx="733084" cy="733084"/>
          </a:xfrm>
          <a:prstGeom prst="rect">
            <a:avLst/>
          </a:prstGeom>
        </p:spPr>
      </p:pic>
      <p:pic>
        <p:nvPicPr>
          <p:cNvPr id="3" name="Graphic 2" descr="Vinkje met effen opvulling">
            <a:extLst>
              <a:ext uri="{FF2B5EF4-FFF2-40B4-BE49-F238E27FC236}">
                <a16:creationId xmlns:a16="http://schemas.microsoft.com/office/drawing/2014/main" id="{5F674AC8-6185-C781-72B9-6205C979E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87132" y="4509246"/>
            <a:ext cx="733085" cy="733085"/>
          </a:xfrm>
          <a:prstGeom prst="rect">
            <a:avLst/>
          </a:prstGeom>
        </p:spPr>
      </p:pic>
      <p:sp>
        <p:nvSpPr>
          <p:cNvPr id="5" name="Tekstballon: rechthoek met afgeronde hoeken 4">
            <a:extLst>
              <a:ext uri="{FF2B5EF4-FFF2-40B4-BE49-F238E27FC236}">
                <a16:creationId xmlns:a16="http://schemas.microsoft.com/office/drawing/2014/main" id="{DB1FEABB-73AB-C5A3-E6B8-CE5CB5746710}"/>
              </a:ext>
            </a:extLst>
          </p:cNvPr>
          <p:cNvSpPr/>
          <p:nvPr/>
        </p:nvSpPr>
        <p:spPr>
          <a:xfrm>
            <a:off x="7734519" y="4050025"/>
            <a:ext cx="1308847" cy="762000"/>
          </a:xfrm>
          <a:prstGeom prst="wedgeRoundRectCallout">
            <a:avLst>
              <a:gd name="adj1" fmla="val -159189"/>
              <a:gd name="adj2" fmla="val 38970"/>
              <a:gd name="adj3" fmla="val 16667"/>
            </a:avLst>
          </a:prstGeom>
          <a:solidFill>
            <a:srgbClr val="FF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Tot 10 jaar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042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B9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48C89B-B7BD-5FDE-28F9-36A22E190B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Veilig gedrag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3FF7CB5-90FF-96CF-68D3-A845443519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Oefening 4 werkblad</a:t>
            </a:r>
            <a:endParaRPr lang="nl-BE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A549344-635A-E83F-E806-B6A0BB39B87B}"/>
              </a:ext>
            </a:extLst>
          </p:cNvPr>
          <p:cNvSpPr/>
          <p:nvPr/>
        </p:nvSpPr>
        <p:spPr>
          <a:xfrm>
            <a:off x="0" y="4410636"/>
            <a:ext cx="1264024" cy="80682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9B619F2-DD9D-4941-F5EE-7FF7C3ED3CE0}"/>
              </a:ext>
            </a:extLst>
          </p:cNvPr>
          <p:cNvSpPr/>
          <p:nvPr/>
        </p:nvSpPr>
        <p:spPr>
          <a:xfrm>
            <a:off x="1649506" y="4419600"/>
            <a:ext cx="1264024" cy="80682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13EAB82-81A6-AACB-AFC8-EBE9BF844489}"/>
              </a:ext>
            </a:extLst>
          </p:cNvPr>
          <p:cNvSpPr/>
          <p:nvPr/>
        </p:nvSpPr>
        <p:spPr>
          <a:xfrm>
            <a:off x="3334870" y="4419600"/>
            <a:ext cx="1264024" cy="80682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06B8D2B-FD88-9E25-6079-453432E74E00}"/>
              </a:ext>
            </a:extLst>
          </p:cNvPr>
          <p:cNvSpPr/>
          <p:nvPr/>
        </p:nvSpPr>
        <p:spPr>
          <a:xfrm>
            <a:off x="4975413" y="4410636"/>
            <a:ext cx="1264024" cy="80682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E89A53CB-8787-64D8-7DFB-C11D79FF27EE}"/>
              </a:ext>
            </a:extLst>
          </p:cNvPr>
          <p:cNvSpPr/>
          <p:nvPr/>
        </p:nvSpPr>
        <p:spPr>
          <a:xfrm>
            <a:off x="6633883" y="4410636"/>
            <a:ext cx="1264024" cy="80682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D283B3FF-1CDD-48A2-8C9A-658B3B36BA75}"/>
              </a:ext>
            </a:extLst>
          </p:cNvPr>
          <p:cNvSpPr/>
          <p:nvPr/>
        </p:nvSpPr>
        <p:spPr>
          <a:xfrm>
            <a:off x="8292353" y="4419802"/>
            <a:ext cx="1264024" cy="80682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8033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buitenshuis, hemel, gebouw, scène&#10;&#10;Automatisch gegenereerde beschrijving">
            <a:extLst>
              <a:ext uri="{FF2B5EF4-FFF2-40B4-BE49-F238E27FC236}">
                <a16:creationId xmlns:a16="http://schemas.microsoft.com/office/drawing/2014/main" id="{6B6A6607-8C4C-967F-CDF0-DE59B4D782A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817664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buitenshuis, hemel, wolk, weg&#10;&#10;Automatisch gegenereerde beschrijving">
            <a:extLst>
              <a:ext uri="{FF2B5EF4-FFF2-40B4-BE49-F238E27FC236}">
                <a16:creationId xmlns:a16="http://schemas.microsoft.com/office/drawing/2014/main" id="{42902399-D4FA-4932-F04C-18FCA9470B7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3807401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buitenshuis, weg, straat, persoon&#10;&#10;Automatisch gegenereerde beschrijving">
            <a:extLst>
              <a:ext uri="{FF2B5EF4-FFF2-40B4-BE49-F238E27FC236}">
                <a16:creationId xmlns:a16="http://schemas.microsoft.com/office/drawing/2014/main" id="{6BCBA80E-6829-A67E-AF54-9D7B79E43B6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9143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3816628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buitenshuis, weg, hemel, infrastructuur&#10;&#10;Automatisch gegenereerde beschrijving">
            <a:extLst>
              <a:ext uri="{FF2B5EF4-FFF2-40B4-BE49-F238E27FC236}">
                <a16:creationId xmlns:a16="http://schemas.microsoft.com/office/drawing/2014/main" id="{C1D4D164-5151-8F19-97D7-43DEECC5815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9143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438111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buitenshuis, hemel, weg, plant&#10;&#10;Automatisch gegenereerde beschrijving">
            <a:extLst>
              <a:ext uri="{FF2B5EF4-FFF2-40B4-BE49-F238E27FC236}">
                <a16:creationId xmlns:a16="http://schemas.microsoft.com/office/drawing/2014/main" id="{52F971AD-57B6-1272-04AA-4D6AA853AA9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252" y="0"/>
            <a:ext cx="9141496" cy="6858000"/>
          </a:xfrm>
        </p:spPr>
      </p:pic>
    </p:spTree>
    <p:extLst>
      <p:ext uri="{BB962C8B-B14F-4D97-AF65-F5344CB8AC3E}">
        <p14:creationId xmlns:p14="http://schemas.microsoft.com/office/powerpoint/2010/main" val="43846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buitenshuis, hemel, weg, auto&#10;&#10;Automatisch gegenereerde beschrijving">
            <a:extLst>
              <a:ext uri="{FF2B5EF4-FFF2-40B4-BE49-F238E27FC236}">
                <a16:creationId xmlns:a16="http://schemas.microsoft.com/office/drawing/2014/main" id="{586FC464-0F23-92F1-F16B-D2F29CC8F19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71063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buitenshuis, boom, verkeerslicht, gras&#10;&#10;Automatisch gegenereerde beschrijving">
            <a:extLst>
              <a:ext uri="{FF2B5EF4-FFF2-40B4-BE49-F238E27FC236}">
                <a16:creationId xmlns:a16="http://schemas.microsoft.com/office/drawing/2014/main" id="{0A78E0EE-EB5C-371D-4A97-AC8A8E23B74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9143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1879410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buitenshuis, voertuig, Landvoertuig, gras&#10;&#10;Automatisch gegenereerde beschrijving">
            <a:extLst>
              <a:ext uri="{FF2B5EF4-FFF2-40B4-BE49-F238E27FC236}">
                <a16:creationId xmlns:a16="http://schemas.microsoft.com/office/drawing/2014/main" id="{9B86CC06-BBEA-E4B2-C4D7-43F7AD2A2C8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20" y="10"/>
            <a:ext cx="9143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860327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weg, buitenshuis, scène, Landvoertuig&#10;&#10;Automatisch gegenereerde beschrijving">
            <a:extLst>
              <a:ext uri="{FF2B5EF4-FFF2-40B4-BE49-F238E27FC236}">
                <a16:creationId xmlns:a16="http://schemas.microsoft.com/office/drawing/2014/main" id="{0CCFD418-4EE8-08D6-6A00-5A5E784356C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9143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2015595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buitenshuis, hemel, spoorweg, trein&#10;&#10;Automatisch gegenereerde beschrijving">
            <a:extLst>
              <a:ext uri="{FF2B5EF4-FFF2-40B4-BE49-F238E27FC236}">
                <a16:creationId xmlns:a16="http://schemas.microsoft.com/office/drawing/2014/main" id="{E7E71049-CD68-5460-B6AF-1FE78CDD860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252" y="0"/>
            <a:ext cx="9141496" cy="6858000"/>
          </a:xfrm>
        </p:spPr>
      </p:pic>
    </p:spTree>
    <p:extLst>
      <p:ext uri="{BB962C8B-B14F-4D97-AF65-F5344CB8AC3E}">
        <p14:creationId xmlns:p14="http://schemas.microsoft.com/office/powerpoint/2010/main" val="1123495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buitenshuis, hemel, boom, weg&#10;&#10;Automatisch gegenereerde beschrijving">
            <a:extLst>
              <a:ext uri="{FF2B5EF4-FFF2-40B4-BE49-F238E27FC236}">
                <a16:creationId xmlns:a16="http://schemas.microsoft.com/office/drawing/2014/main" id="{94CFF900-C7F2-7ECD-A88D-F14B320E72C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1275865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 descr="Afbeelding met buitenshuis, hemel, weg, auto&#10;&#10;Automatisch gegenereerde beschrijving">
            <a:extLst>
              <a:ext uri="{FF2B5EF4-FFF2-40B4-BE49-F238E27FC236}">
                <a16:creationId xmlns:a16="http://schemas.microsoft.com/office/drawing/2014/main" id="{4C8D88BA-B53F-2385-87FB-C0F7AF01765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1146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B9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48C89B-B7BD-5FDE-28F9-36A22E190B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Plaats op de weg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3FF7CB5-90FF-96CF-68D3-A845443519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Oefening 1 en 2 werkblad</a:t>
            </a:r>
            <a:endParaRPr lang="nl-BE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A549344-635A-E83F-E806-B6A0BB39B87B}"/>
              </a:ext>
            </a:extLst>
          </p:cNvPr>
          <p:cNvSpPr/>
          <p:nvPr/>
        </p:nvSpPr>
        <p:spPr>
          <a:xfrm>
            <a:off x="0" y="4410636"/>
            <a:ext cx="1264024" cy="80682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9B619F2-DD9D-4941-F5EE-7FF7C3ED3CE0}"/>
              </a:ext>
            </a:extLst>
          </p:cNvPr>
          <p:cNvSpPr/>
          <p:nvPr/>
        </p:nvSpPr>
        <p:spPr>
          <a:xfrm>
            <a:off x="1649506" y="4419600"/>
            <a:ext cx="1264024" cy="80682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13EAB82-81A6-AACB-AFC8-EBE9BF844489}"/>
              </a:ext>
            </a:extLst>
          </p:cNvPr>
          <p:cNvSpPr/>
          <p:nvPr/>
        </p:nvSpPr>
        <p:spPr>
          <a:xfrm>
            <a:off x="3334870" y="4419600"/>
            <a:ext cx="1264024" cy="80682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06B8D2B-FD88-9E25-6079-453432E74E00}"/>
              </a:ext>
            </a:extLst>
          </p:cNvPr>
          <p:cNvSpPr/>
          <p:nvPr/>
        </p:nvSpPr>
        <p:spPr>
          <a:xfrm>
            <a:off x="4975413" y="4410636"/>
            <a:ext cx="1264024" cy="80682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E89A53CB-8787-64D8-7DFB-C11D79FF27EE}"/>
              </a:ext>
            </a:extLst>
          </p:cNvPr>
          <p:cNvSpPr/>
          <p:nvPr/>
        </p:nvSpPr>
        <p:spPr>
          <a:xfrm>
            <a:off x="6633883" y="4410636"/>
            <a:ext cx="1264024" cy="80682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D283B3FF-1CDD-48A2-8C9A-658B3B36BA75}"/>
              </a:ext>
            </a:extLst>
          </p:cNvPr>
          <p:cNvSpPr/>
          <p:nvPr/>
        </p:nvSpPr>
        <p:spPr>
          <a:xfrm>
            <a:off x="8292353" y="4419802"/>
            <a:ext cx="1264024" cy="80682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6789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6EB870-071C-2778-FC1A-7126BA1D9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89E3A1"/>
                </a:solidFill>
              </a:rPr>
              <a:t>Waar stap je?</a:t>
            </a:r>
            <a:endParaRPr lang="nl-BE" dirty="0">
              <a:solidFill>
                <a:srgbClr val="89E3A1"/>
              </a:solidFill>
            </a:endParaRPr>
          </a:p>
        </p:txBody>
      </p:sp>
      <p:pic>
        <p:nvPicPr>
          <p:cNvPr id="5" name="Afbeelding 4" descr="Afbeelding met buitenshuis, scène, weg, boom&#10;&#10;Automatisch gegenereerde beschrijving">
            <a:extLst>
              <a:ext uri="{FF2B5EF4-FFF2-40B4-BE49-F238E27FC236}">
                <a16:creationId xmlns:a16="http://schemas.microsoft.com/office/drawing/2014/main" id="{F3C76865-000C-0731-839C-E10DDEFD5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321" y="1615669"/>
            <a:ext cx="5977358" cy="3960000"/>
          </a:xfrm>
          <a:prstGeom prst="rect">
            <a:avLst/>
          </a:prstGeom>
        </p:spPr>
      </p:pic>
      <p:pic>
        <p:nvPicPr>
          <p:cNvPr id="8" name="Graphic 7" descr="Vinkje met effen opvulling">
            <a:extLst>
              <a:ext uri="{FF2B5EF4-FFF2-40B4-BE49-F238E27FC236}">
                <a16:creationId xmlns:a16="http://schemas.microsoft.com/office/drawing/2014/main" id="{429D4757-8965-2B49-CB0E-BFF3966E5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8400" y="43279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SV Thema">
  <a:themeElements>
    <a:clrScheme name="VSV">
      <a:dk1>
        <a:srgbClr val="000000"/>
      </a:dk1>
      <a:lt1>
        <a:srgbClr val="FFFFFF"/>
      </a:lt1>
      <a:dk2>
        <a:srgbClr val="010000"/>
      </a:dk2>
      <a:lt2>
        <a:srgbClr val="E7E6E6"/>
      </a:lt2>
      <a:accent1>
        <a:srgbClr val="FF0000"/>
      </a:accent1>
      <a:accent2>
        <a:srgbClr val="20BA74"/>
      </a:accent2>
      <a:accent3>
        <a:srgbClr val="1165C5"/>
      </a:accent3>
      <a:accent4>
        <a:srgbClr val="DAD1E7"/>
      </a:accent4>
      <a:accent5>
        <a:srgbClr val="9366A7"/>
      </a:accent5>
      <a:accent6>
        <a:srgbClr val="A7D5F1"/>
      </a:accent6>
      <a:hlink>
        <a:srgbClr val="33368B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3" id="{F0414A57-9B10-B94D-B861-E45C954DE8DF}" vid="{00353442-7330-D14E-8FC6-CC7E193CF532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08EBB9166E043985D6607B6BE4B2A" ma:contentTypeVersion="17" ma:contentTypeDescription="Een nieuw document maken." ma:contentTypeScope="" ma:versionID="df91d4279303d0a5217b22ab8ef26f60">
  <xsd:schema xmlns:xsd="http://www.w3.org/2001/XMLSchema" xmlns:xs="http://www.w3.org/2001/XMLSchema" xmlns:p="http://schemas.microsoft.com/office/2006/metadata/properties" xmlns:ns2="071dc6fa-b555-4e7f-9387-a59b9aea7172" xmlns:ns3="cc8378d4-b778-42ff-9d29-5e1d2e5de9ed" xmlns:ns4="44143a4e-9fe9-4680-a59b-8ab9d3686f45" targetNamespace="http://schemas.microsoft.com/office/2006/metadata/properties" ma:root="true" ma:fieldsID="745362325accd8cc519106463f6c19fb" ns2:_="" ns3:_="" ns4:_="">
    <xsd:import namespace="071dc6fa-b555-4e7f-9387-a59b9aea7172"/>
    <xsd:import namespace="cc8378d4-b778-42ff-9d29-5e1d2e5de9ed"/>
    <xsd:import namespace="44143a4e-9fe9-4680-a59b-8ab9d3686f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dc6fa-b555-4e7f-9387-a59b9aea71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75dbefeb-a213-4d69-9c01-03f483e432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378d4-b778-42ff-9d29-5e1d2e5de9e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143a4e-9fe9-4680-a59b-8ab9d3686f4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79275ff-3614-4d3c-8602-897a235598ab}" ma:internalName="TaxCatchAll" ma:showField="CatchAllData" ma:web="cc8378d4-b778-42ff-9d29-5e1d2e5de9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143a4e-9fe9-4680-a59b-8ab9d3686f45" xsi:nil="true"/>
    <lcf76f155ced4ddcb4097134ff3c332f xmlns="071dc6fa-b555-4e7f-9387-a59b9aea717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D9D3CF-E3D4-41C9-B676-A833D66877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1dc6fa-b555-4e7f-9387-a59b9aea7172"/>
    <ds:schemaRef ds:uri="cc8378d4-b778-42ff-9d29-5e1d2e5de9ed"/>
    <ds:schemaRef ds:uri="44143a4e-9fe9-4680-a59b-8ab9d3686f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9FD0DF-EF9B-4E16-93F3-EC79232852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EC02E3-185F-4472-869D-49D687E0FAE1}">
  <ds:schemaRefs>
    <ds:schemaRef ds:uri="http://schemas.microsoft.com/office/2006/documentManagement/types"/>
    <ds:schemaRef ds:uri="http://purl.org/dc/elements/1.1/"/>
    <ds:schemaRef ds:uri="cc8378d4-b778-42ff-9d29-5e1d2e5de9ed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44143a4e-9fe9-4680-a59b-8ab9d3686f45"/>
    <ds:schemaRef ds:uri="071dc6fa-b555-4e7f-9387-a59b9aea7172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</Words>
  <Application>Microsoft Office PowerPoint</Application>
  <PresentationFormat>Diavoorstelling (4:3)</PresentationFormat>
  <Paragraphs>18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7" baseType="lpstr">
      <vt:lpstr>Arial</vt:lpstr>
      <vt:lpstr>Calibri</vt:lpstr>
      <vt:lpstr>Century Gothic</vt:lpstr>
      <vt:lpstr>VSV Thema</vt:lpstr>
      <vt:lpstr>Verkeerstoets Brons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Plaats op de weg</vt:lpstr>
      <vt:lpstr>Waar stap je?</vt:lpstr>
      <vt:lpstr>Waar stap je?</vt:lpstr>
      <vt:lpstr>Waar stap je?</vt:lpstr>
      <vt:lpstr>Waar stap je?</vt:lpstr>
      <vt:lpstr>Waar fiets je?</vt:lpstr>
      <vt:lpstr>Waar fiets je?</vt:lpstr>
      <vt:lpstr>Waar fiets je?</vt:lpstr>
      <vt:lpstr>Waar fiets je?</vt:lpstr>
      <vt:lpstr>Veilig gedrag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Femke Vanbelle</dc:creator>
  <cp:lastModifiedBy>Lien Meulendijks</cp:lastModifiedBy>
  <cp:revision>3</cp:revision>
  <dcterms:created xsi:type="dcterms:W3CDTF">2023-04-24T12:29:34Z</dcterms:created>
  <dcterms:modified xsi:type="dcterms:W3CDTF">2023-12-04T15:15:03Z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0x01010054E08EBB9166E043985D6607B6BE4B2A</vt:lpwstr>
  </property>
  <property fmtid="{D5CDD505-2E9C-101B-9397-08002B2CF9AE}" pid="3" name="MediaServiceImageTags">
    <vt:lpwstr/>
  </property>
</Properties>
</file>