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358" r:id="rId5"/>
    <p:sldId id="376" r:id="rId6"/>
    <p:sldId id="377" r:id="rId7"/>
    <p:sldId id="378" r:id="rId8"/>
    <p:sldId id="379" r:id="rId9"/>
    <p:sldId id="380" r:id="rId10"/>
    <p:sldId id="381" r:id="rId11"/>
    <p:sldId id="390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7" r:id="rId21"/>
    <p:sldId id="391" r:id="rId22"/>
    <p:sldId id="392" r:id="rId23"/>
    <p:sldId id="393" r:id="rId24"/>
    <p:sldId id="394" r:id="rId25"/>
    <p:sldId id="395" r:id="rId26"/>
    <p:sldId id="39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8AE0F-0947-4704-BDEF-478A94CB61C7}" v="14" dt="2022-08-30T07:50:39.6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Stijl, gemiddeld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76005" autoAdjust="0"/>
  </p:normalViewPr>
  <p:slideViewPr>
    <p:cSldViewPr snapToGrid="0" snapToObjects="1">
      <p:cViewPr varScale="1">
        <p:scale>
          <a:sx n="45" d="100"/>
          <a:sy n="45" d="100"/>
        </p:scale>
        <p:origin x="19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s Hendrickx" userId="S::els.hendrickx@vsv.be::63990b74-6c2d-4d63-9057-1cf69b774875" providerId="AD" clId="Web-{62159D99-FD88-44B1-AEF9-BA2C0506B0F8}"/>
    <pc:docChg chg="modSld">
      <pc:chgData name="Els Hendrickx" userId="S::els.hendrickx@vsv.be::63990b74-6c2d-4d63-9057-1cf69b774875" providerId="AD" clId="Web-{62159D99-FD88-44B1-AEF9-BA2C0506B0F8}" dt="2022-03-03T11:01:01.579" v="0" actId="14100"/>
      <pc:docMkLst>
        <pc:docMk/>
      </pc:docMkLst>
      <pc:sldChg chg="modSp">
        <pc:chgData name="Els Hendrickx" userId="S::els.hendrickx@vsv.be::63990b74-6c2d-4d63-9057-1cf69b774875" providerId="AD" clId="Web-{62159D99-FD88-44B1-AEF9-BA2C0506B0F8}" dt="2022-03-03T11:01:01.579" v="0" actId="14100"/>
        <pc:sldMkLst>
          <pc:docMk/>
          <pc:sldMk cId="3179426301" sldId="377"/>
        </pc:sldMkLst>
        <pc:picChg chg="mod">
          <ac:chgData name="Els Hendrickx" userId="S::els.hendrickx@vsv.be::63990b74-6c2d-4d63-9057-1cf69b774875" providerId="AD" clId="Web-{62159D99-FD88-44B1-AEF9-BA2C0506B0F8}" dt="2022-03-03T11:01:01.579" v="0" actId="14100"/>
          <ac:picMkLst>
            <pc:docMk/>
            <pc:sldMk cId="3179426301" sldId="377"/>
            <ac:picMk id="6146" creationId="{D3A545AE-35A7-43CC-A093-7CD207BC927C}"/>
          </ac:picMkLst>
        </pc:picChg>
      </pc:sldChg>
    </pc:docChg>
  </pc:docChgLst>
  <pc:docChgLst>
    <pc:chgData name="Kim Jacobs" userId="8f669954-0835-477a-95f8-32d6a0df34d3" providerId="ADAL" clId="{5729E978-7B9F-4A94-8E7E-55964150BFA9}"/>
    <pc:docChg chg="undo custSel addSld delSld modSld sldOrd">
      <pc:chgData name="Kim Jacobs" userId="8f669954-0835-477a-95f8-32d6a0df34d3" providerId="ADAL" clId="{5729E978-7B9F-4A94-8E7E-55964150BFA9}" dt="2021-11-19T12:28:17.754" v="489"/>
      <pc:docMkLst>
        <pc:docMk/>
      </pc:docMkLst>
      <pc:sldChg chg="modSp mod">
        <pc:chgData name="Kim Jacobs" userId="8f669954-0835-477a-95f8-32d6a0df34d3" providerId="ADAL" clId="{5729E978-7B9F-4A94-8E7E-55964150BFA9}" dt="2021-11-19T09:00:44.969" v="28" actId="5793"/>
        <pc:sldMkLst>
          <pc:docMk/>
          <pc:sldMk cId="0" sldId="358"/>
        </pc:sldMkLst>
        <pc:spChg chg="mod">
          <ac:chgData name="Kim Jacobs" userId="8f669954-0835-477a-95f8-32d6a0df34d3" providerId="ADAL" clId="{5729E978-7B9F-4A94-8E7E-55964150BFA9}" dt="2021-11-19T09:00:44.969" v="28" actId="5793"/>
          <ac:spMkLst>
            <pc:docMk/>
            <pc:sldMk cId="0" sldId="358"/>
            <ac:spMk id="4" creationId="{00000000-0000-0000-0000-000000000000}"/>
          </ac:spMkLst>
        </pc:spChg>
      </pc:sldChg>
      <pc:sldChg chg="del">
        <pc:chgData name="Kim Jacobs" userId="8f669954-0835-477a-95f8-32d6a0df34d3" providerId="ADAL" clId="{5729E978-7B9F-4A94-8E7E-55964150BFA9}" dt="2021-11-19T09:00:48.763" v="29" actId="47"/>
        <pc:sldMkLst>
          <pc:docMk/>
          <pc:sldMk cId="3902906366" sldId="371"/>
        </pc:sldMkLst>
      </pc:sldChg>
      <pc:sldChg chg="del">
        <pc:chgData name="Kim Jacobs" userId="8f669954-0835-477a-95f8-32d6a0df34d3" providerId="ADAL" clId="{5729E978-7B9F-4A94-8E7E-55964150BFA9}" dt="2021-11-19T09:00:49.041" v="30" actId="47"/>
        <pc:sldMkLst>
          <pc:docMk/>
          <pc:sldMk cId="3073975126" sldId="372"/>
        </pc:sldMkLst>
      </pc:sldChg>
      <pc:sldChg chg="del">
        <pc:chgData name="Kim Jacobs" userId="8f669954-0835-477a-95f8-32d6a0df34d3" providerId="ADAL" clId="{5729E978-7B9F-4A94-8E7E-55964150BFA9}" dt="2021-11-19T09:00:53.376" v="32" actId="47"/>
        <pc:sldMkLst>
          <pc:docMk/>
          <pc:sldMk cId="637195800" sldId="373"/>
        </pc:sldMkLst>
      </pc:sldChg>
      <pc:sldChg chg="del">
        <pc:chgData name="Kim Jacobs" userId="8f669954-0835-477a-95f8-32d6a0df34d3" providerId="ADAL" clId="{5729E978-7B9F-4A94-8E7E-55964150BFA9}" dt="2021-11-19T09:00:51.757" v="31" actId="47"/>
        <pc:sldMkLst>
          <pc:docMk/>
          <pc:sldMk cId="1385306797" sldId="375"/>
        </pc:sldMkLst>
      </pc:sldChg>
      <pc:sldChg chg="addSp delSp modSp mod modClrScheme chgLayout">
        <pc:chgData name="Kim Jacobs" userId="8f669954-0835-477a-95f8-32d6a0df34d3" providerId="ADAL" clId="{5729E978-7B9F-4A94-8E7E-55964150BFA9}" dt="2021-11-19T12:07:52.235" v="68" actId="27614"/>
        <pc:sldMkLst>
          <pc:docMk/>
          <pc:sldMk cId="3544524730" sldId="376"/>
        </pc:sldMkLst>
        <pc:spChg chg="del mod">
          <ac:chgData name="Kim Jacobs" userId="8f669954-0835-477a-95f8-32d6a0df34d3" providerId="ADAL" clId="{5729E978-7B9F-4A94-8E7E-55964150BFA9}" dt="2021-11-19T12:02:46.575" v="39" actId="478"/>
          <ac:spMkLst>
            <pc:docMk/>
            <pc:sldMk cId="3544524730" sldId="376"/>
            <ac:spMk id="2" creationId="{280480DB-6F9D-4F46-8D00-D081C6490A76}"/>
          </ac:spMkLst>
        </pc:spChg>
        <pc:spChg chg="mod">
          <ac:chgData name="Kim Jacobs" userId="8f669954-0835-477a-95f8-32d6a0df34d3" providerId="ADAL" clId="{5729E978-7B9F-4A94-8E7E-55964150BFA9}" dt="2021-11-19T12:06:40.597" v="67" actId="26606"/>
          <ac:spMkLst>
            <pc:docMk/>
            <pc:sldMk cId="3544524730" sldId="376"/>
            <ac:spMk id="3" creationId="{F754F228-49E2-43B6-AC27-2F1A7F1D6325}"/>
          </ac:spMkLst>
        </pc:spChg>
        <pc:spChg chg="add del mod">
          <ac:chgData name="Kim Jacobs" userId="8f669954-0835-477a-95f8-32d6a0df34d3" providerId="ADAL" clId="{5729E978-7B9F-4A94-8E7E-55964150BFA9}" dt="2021-11-19T12:02:51.431" v="41" actId="478"/>
          <ac:spMkLst>
            <pc:docMk/>
            <pc:sldMk cId="3544524730" sldId="376"/>
            <ac:spMk id="5" creationId="{95E4424F-3024-470B-8843-21FFA0FAF05D}"/>
          </ac:spMkLst>
        </pc:spChg>
        <pc:picChg chg="add mod">
          <ac:chgData name="Kim Jacobs" userId="8f669954-0835-477a-95f8-32d6a0df34d3" providerId="ADAL" clId="{5729E978-7B9F-4A94-8E7E-55964150BFA9}" dt="2021-11-19T12:07:52.235" v="68" actId="27614"/>
          <ac:picMkLst>
            <pc:docMk/>
            <pc:sldMk cId="3544524730" sldId="376"/>
            <ac:picMk id="1026" creationId="{64C30EF9-535B-4277-BEB1-4950097FB48F}"/>
          </ac:picMkLst>
        </pc:picChg>
      </pc:sldChg>
      <pc:sldChg chg="addSp delSp modSp mod modClrScheme chgLayout">
        <pc:chgData name="Kim Jacobs" userId="8f669954-0835-477a-95f8-32d6a0df34d3" providerId="ADAL" clId="{5729E978-7B9F-4A94-8E7E-55964150BFA9}" dt="2021-11-19T12:06:36.097" v="66" actId="26606"/>
        <pc:sldMkLst>
          <pc:docMk/>
          <pc:sldMk cId="3179426301" sldId="377"/>
        </pc:sldMkLst>
        <pc:spChg chg="mod">
          <ac:chgData name="Kim Jacobs" userId="8f669954-0835-477a-95f8-32d6a0df34d3" providerId="ADAL" clId="{5729E978-7B9F-4A94-8E7E-55964150BFA9}" dt="2021-11-19T12:06:36.097" v="66" actId="26606"/>
          <ac:spMkLst>
            <pc:docMk/>
            <pc:sldMk cId="3179426301" sldId="377"/>
            <ac:spMk id="3" creationId="{F754F228-49E2-43B6-AC27-2F1A7F1D6325}"/>
          </ac:spMkLst>
        </pc:spChg>
        <pc:picChg chg="del">
          <ac:chgData name="Kim Jacobs" userId="8f669954-0835-477a-95f8-32d6a0df34d3" providerId="ADAL" clId="{5729E978-7B9F-4A94-8E7E-55964150BFA9}" dt="2021-11-19T12:03:03.485" v="43" actId="478"/>
          <ac:picMkLst>
            <pc:docMk/>
            <pc:sldMk cId="3179426301" sldId="377"/>
            <ac:picMk id="1026" creationId="{64C30EF9-535B-4277-BEB1-4950097FB48F}"/>
          </ac:picMkLst>
        </pc:picChg>
        <pc:picChg chg="add mod">
          <ac:chgData name="Kim Jacobs" userId="8f669954-0835-477a-95f8-32d6a0df34d3" providerId="ADAL" clId="{5729E978-7B9F-4A94-8E7E-55964150BFA9}" dt="2021-11-19T12:06:36.097" v="66" actId="26606"/>
          <ac:picMkLst>
            <pc:docMk/>
            <pc:sldMk cId="3179426301" sldId="377"/>
            <ac:picMk id="6146" creationId="{D3A545AE-35A7-43CC-A093-7CD207BC927C}"/>
          </ac:picMkLst>
        </pc:picChg>
      </pc:sldChg>
      <pc:sldChg chg="addSp modSp mod modClrScheme chgLayout">
        <pc:chgData name="Kim Jacobs" userId="8f669954-0835-477a-95f8-32d6a0df34d3" providerId="ADAL" clId="{5729E978-7B9F-4A94-8E7E-55964150BFA9}" dt="2021-11-19T12:06:32.265" v="65" actId="26606"/>
        <pc:sldMkLst>
          <pc:docMk/>
          <pc:sldMk cId="1931275591" sldId="378"/>
        </pc:sldMkLst>
        <pc:spChg chg="mod">
          <ac:chgData name="Kim Jacobs" userId="8f669954-0835-477a-95f8-32d6a0df34d3" providerId="ADAL" clId="{5729E978-7B9F-4A94-8E7E-55964150BFA9}" dt="2021-11-19T12:06:32.265" v="65" actId="26606"/>
          <ac:spMkLst>
            <pc:docMk/>
            <pc:sldMk cId="1931275591" sldId="378"/>
            <ac:spMk id="3" creationId="{F754F228-49E2-43B6-AC27-2F1A7F1D6325}"/>
          </ac:spMkLst>
        </pc:spChg>
        <pc:picChg chg="add mod">
          <ac:chgData name="Kim Jacobs" userId="8f669954-0835-477a-95f8-32d6a0df34d3" providerId="ADAL" clId="{5729E978-7B9F-4A94-8E7E-55964150BFA9}" dt="2021-11-19T12:06:32.265" v="65" actId="26606"/>
          <ac:picMkLst>
            <pc:docMk/>
            <pc:sldMk cId="1931275591" sldId="378"/>
            <ac:picMk id="5122" creationId="{BB87CCAE-2024-46ED-9C60-D7F66BE68E15}"/>
          </ac:picMkLst>
        </pc:picChg>
      </pc:sldChg>
      <pc:sldChg chg="addSp modSp mod modClrScheme chgLayout">
        <pc:chgData name="Kim Jacobs" userId="8f669954-0835-477a-95f8-32d6a0df34d3" providerId="ADAL" clId="{5729E978-7B9F-4A94-8E7E-55964150BFA9}" dt="2021-11-19T12:06:28.265" v="64" actId="26606"/>
        <pc:sldMkLst>
          <pc:docMk/>
          <pc:sldMk cId="135795557" sldId="379"/>
        </pc:sldMkLst>
        <pc:spChg chg="mod">
          <ac:chgData name="Kim Jacobs" userId="8f669954-0835-477a-95f8-32d6a0df34d3" providerId="ADAL" clId="{5729E978-7B9F-4A94-8E7E-55964150BFA9}" dt="2021-11-19T12:06:28.265" v="64" actId="26606"/>
          <ac:spMkLst>
            <pc:docMk/>
            <pc:sldMk cId="135795557" sldId="379"/>
            <ac:spMk id="3" creationId="{F754F228-49E2-43B6-AC27-2F1A7F1D6325}"/>
          </ac:spMkLst>
        </pc:spChg>
        <pc:picChg chg="add mod">
          <ac:chgData name="Kim Jacobs" userId="8f669954-0835-477a-95f8-32d6a0df34d3" providerId="ADAL" clId="{5729E978-7B9F-4A94-8E7E-55964150BFA9}" dt="2021-11-19T12:06:28.265" v="64" actId="26606"/>
          <ac:picMkLst>
            <pc:docMk/>
            <pc:sldMk cId="135795557" sldId="379"/>
            <ac:picMk id="4098" creationId="{2ECE04F3-8749-4455-BB73-582DE2C56CEE}"/>
          </ac:picMkLst>
        </pc:picChg>
      </pc:sldChg>
      <pc:sldChg chg="addSp modSp mod modClrScheme chgLayout">
        <pc:chgData name="Kim Jacobs" userId="8f669954-0835-477a-95f8-32d6a0df34d3" providerId="ADAL" clId="{5729E978-7B9F-4A94-8E7E-55964150BFA9}" dt="2021-11-19T12:06:12.870" v="62" actId="26606"/>
        <pc:sldMkLst>
          <pc:docMk/>
          <pc:sldMk cId="2712933606" sldId="380"/>
        </pc:sldMkLst>
        <pc:spChg chg="mod">
          <ac:chgData name="Kim Jacobs" userId="8f669954-0835-477a-95f8-32d6a0df34d3" providerId="ADAL" clId="{5729E978-7B9F-4A94-8E7E-55964150BFA9}" dt="2021-11-19T12:06:12.870" v="62" actId="26606"/>
          <ac:spMkLst>
            <pc:docMk/>
            <pc:sldMk cId="2712933606" sldId="380"/>
            <ac:spMk id="3" creationId="{F754F228-49E2-43B6-AC27-2F1A7F1D6325}"/>
          </ac:spMkLst>
        </pc:spChg>
        <pc:picChg chg="add mod">
          <ac:chgData name="Kim Jacobs" userId="8f669954-0835-477a-95f8-32d6a0df34d3" providerId="ADAL" clId="{5729E978-7B9F-4A94-8E7E-55964150BFA9}" dt="2021-11-19T12:06:12.870" v="62" actId="26606"/>
          <ac:picMkLst>
            <pc:docMk/>
            <pc:sldMk cId="2712933606" sldId="380"/>
            <ac:picMk id="3074" creationId="{132CB571-17FB-4803-A2CB-0E47A1D54066}"/>
          </ac:picMkLst>
        </pc:picChg>
      </pc:sldChg>
      <pc:sldChg chg="addSp delSp modSp mod ord modClrScheme chgLayout">
        <pc:chgData name="Kim Jacobs" userId="8f669954-0835-477a-95f8-32d6a0df34d3" providerId="ADAL" clId="{5729E978-7B9F-4A94-8E7E-55964150BFA9}" dt="2021-11-19T12:24:00.755" v="340" actId="21"/>
        <pc:sldMkLst>
          <pc:docMk/>
          <pc:sldMk cId="3499424041" sldId="381"/>
        </pc:sldMkLst>
        <pc:spChg chg="add del mod">
          <ac:chgData name="Kim Jacobs" userId="8f669954-0835-477a-95f8-32d6a0df34d3" providerId="ADAL" clId="{5729E978-7B9F-4A94-8E7E-55964150BFA9}" dt="2021-11-19T12:21:59.977" v="331" actId="478"/>
          <ac:spMkLst>
            <pc:docMk/>
            <pc:sldMk cId="3499424041" sldId="381"/>
            <ac:spMk id="2" creationId="{9C14CCA0-84A8-4EA0-95B6-355EA82DFCB3}"/>
          </ac:spMkLst>
        </pc:spChg>
        <pc:spChg chg="mod">
          <ac:chgData name="Kim Jacobs" userId="8f669954-0835-477a-95f8-32d6a0df34d3" providerId="ADAL" clId="{5729E978-7B9F-4A94-8E7E-55964150BFA9}" dt="2021-11-19T12:06:02.049" v="60" actId="26606"/>
          <ac:spMkLst>
            <pc:docMk/>
            <pc:sldMk cId="3499424041" sldId="381"/>
            <ac:spMk id="3" creationId="{F754F228-49E2-43B6-AC27-2F1A7F1D6325}"/>
          </ac:spMkLst>
        </pc:spChg>
        <pc:spChg chg="add del">
          <ac:chgData name="Kim Jacobs" userId="8f669954-0835-477a-95f8-32d6a0df34d3" providerId="ADAL" clId="{5729E978-7B9F-4A94-8E7E-55964150BFA9}" dt="2021-11-19T12:22:10.653" v="333" actId="478"/>
          <ac:spMkLst>
            <pc:docMk/>
            <pc:sldMk cId="3499424041" sldId="381"/>
            <ac:spMk id="4" creationId="{87A79CA0-EB1E-4F7C-9798-EB239946475D}"/>
          </ac:spMkLst>
        </pc:spChg>
        <pc:spChg chg="add del mod">
          <ac:chgData name="Kim Jacobs" userId="8f669954-0835-477a-95f8-32d6a0df34d3" providerId="ADAL" clId="{5729E978-7B9F-4A94-8E7E-55964150BFA9}" dt="2021-11-19T12:24:00.755" v="340" actId="21"/>
          <ac:spMkLst>
            <pc:docMk/>
            <pc:sldMk cId="3499424041" sldId="381"/>
            <ac:spMk id="5" creationId="{F30F7361-ED8A-4AFC-808A-EA9BD882D422}"/>
          </ac:spMkLst>
        </pc:spChg>
        <pc:picChg chg="add mod">
          <ac:chgData name="Kim Jacobs" userId="8f669954-0835-477a-95f8-32d6a0df34d3" providerId="ADAL" clId="{5729E978-7B9F-4A94-8E7E-55964150BFA9}" dt="2021-11-19T12:06:23.030" v="63" actId="26606"/>
          <ac:picMkLst>
            <pc:docMk/>
            <pc:sldMk cId="3499424041" sldId="381"/>
            <ac:picMk id="2050" creationId="{92BACCC8-7151-492D-BDE0-C87320D33B6E}"/>
          </ac:picMkLst>
        </pc:picChg>
      </pc:sldChg>
      <pc:sldChg chg="addSp delSp modSp new mod modClrScheme modAnim chgLayout">
        <pc:chgData name="Kim Jacobs" userId="8f669954-0835-477a-95f8-32d6a0df34d3" providerId="ADAL" clId="{5729E978-7B9F-4A94-8E7E-55964150BFA9}" dt="2021-11-19T12:27:25.166" v="478"/>
        <pc:sldMkLst>
          <pc:docMk/>
          <pc:sldMk cId="680018891" sldId="382"/>
        </pc:sldMkLst>
        <pc:spChg chg="mod">
          <ac:chgData name="Kim Jacobs" userId="8f669954-0835-477a-95f8-32d6a0df34d3" providerId="ADAL" clId="{5729E978-7B9F-4A94-8E7E-55964150BFA9}" dt="2021-11-19T12:08:23.546" v="87" actId="26606"/>
          <ac:spMkLst>
            <pc:docMk/>
            <pc:sldMk cId="680018891" sldId="382"/>
            <ac:spMk id="2" creationId="{2A5BEA1C-F34B-488C-8E63-51334005BF3A}"/>
          </ac:spMkLst>
        </pc:spChg>
        <pc:spChg chg="del">
          <ac:chgData name="Kim Jacobs" userId="8f669954-0835-477a-95f8-32d6a0df34d3" providerId="ADAL" clId="{5729E978-7B9F-4A94-8E7E-55964150BFA9}" dt="2021-11-19T12:08:19.266" v="86"/>
          <ac:spMkLst>
            <pc:docMk/>
            <pc:sldMk cId="680018891" sldId="382"/>
            <ac:spMk id="3" creationId="{E011FABB-6456-4E81-B627-B0FE6E70FEA1}"/>
          </ac:spMkLst>
        </pc:spChg>
        <pc:spChg chg="add mod">
          <ac:chgData name="Kim Jacobs" userId="8f669954-0835-477a-95f8-32d6a0df34d3" providerId="ADAL" clId="{5729E978-7B9F-4A94-8E7E-55964150BFA9}" dt="2021-11-19T12:24:16.286" v="343" actId="14100"/>
          <ac:spMkLst>
            <pc:docMk/>
            <pc:sldMk cId="680018891" sldId="382"/>
            <ac:spMk id="5" creationId="{F2FA67A3-2CB1-4ADA-89F9-7F2174CD4779}"/>
          </ac:spMkLst>
        </pc:spChg>
        <pc:picChg chg="add mod">
          <ac:chgData name="Kim Jacobs" userId="8f669954-0835-477a-95f8-32d6a0df34d3" providerId="ADAL" clId="{5729E978-7B9F-4A94-8E7E-55964150BFA9}" dt="2021-11-19T12:08:29.936" v="88" actId="27614"/>
          <ac:picMkLst>
            <pc:docMk/>
            <pc:sldMk cId="680018891" sldId="382"/>
            <ac:picMk id="7170" creationId="{EF97B418-2FD0-49B6-B1C3-B3456747D165}"/>
          </ac:picMkLst>
        </pc:picChg>
      </pc:sldChg>
      <pc:sldChg chg="addSp delSp modSp new mod modClrScheme modAnim chgLayout">
        <pc:chgData name="Kim Jacobs" userId="8f669954-0835-477a-95f8-32d6a0df34d3" providerId="ADAL" clId="{5729E978-7B9F-4A94-8E7E-55964150BFA9}" dt="2021-11-19T12:27:30.795" v="479"/>
        <pc:sldMkLst>
          <pc:docMk/>
          <pc:sldMk cId="253745113" sldId="383"/>
        </pc:sldMkLst>
        <pc:spChg chg="mod">
          <ac:chgData name="Kim Jacobs" userId="8f669954-0835-477a-95f8-32d6a0df34d3" providerId="ADAL" clId="{5729E978-7B9F-4A94-8E7E-55964150BFA9}" dt="2021-11-19T12:09:18.080" v="111" actId="26606"/>
          <ac:spMkLst>
            <pc:docMk/>
            <pc:sldMk cId="253745113" sldId="383"/>
            <ac:spMk id="2" creationId="{782AB6F0-EA28-4010-A223-622965853712}"/>
          </ac:spMkLst>
        </pc:spChg>
        <pc:spChg chg="del">
          <ac:chgData name="Kim Jacobs" userId="8f669954-0835-477a-95f8-32d6a0df34d3" providerId="ADAL" clId="{5729E978-7B9F-4A94-8E7E-55964150BFA9}" dt="2021-11-19T12:09:03.167" v="106"/>
          <ac:spMkLst>
            <pc:docMk/>
            <pc:sldMk cId="253745113" sldId="383"/>
            <ac:spMk id="3" creationId="{05C2C827-A936-4468-ACED-82022AF5DCEB}"/>
          </ac:spMkLst>
        </pc:spChg>
        <pc:spChg chg="add mod">
          <ac:chgData name="Kim Jacobs" userId="8f669954-0835-477a-95f8-32d6a0df34d3" providerId="ADAL" clId="{5729E978-7B9F-4A94-8E7E-55964150BFA9}" dt="2021-11-19T12:24:33.378" v="345" actId="1076"/>
          <ac:spMkLst>
            <pc:docMk/>
            <pc:sldMk cId="253745113" sldId="383"/>
            <ac:spMk id="5" creationId="{5B310EC9-772B-4D5B-9FCC-CC4EB8310A08}"/>
          </ac:spMkLst>
        </pc:spChg>
        <pc:picChg chg="add mod">
          <ac:chgData name="Kim Jacobs" userId="8f669954-0835-477a-95f8-32d6a0df34d3" providerId="ADAL" clId="{5729E978-7B9F-4A94-8E7E-55964150BFA9}" dt="2021-11-19T12:09:18.080" v="111" actId="26606"/>
          <ac:picMkLst>
            <pc:docMk/>
            <pc:sldMk cId="253745113" sldId="383"/>
            <ac:picMk id="8194" creationId="{DEA41362-0811-46AB-BFDB-263A6F3D8288}"/>
          </ac:picMkLst>
        </pc:picChg>
      </pc:sldChg>
      <pc:sldChg chg="addSp delSp modSp new mod modAnim">
        <pc:chgData name="Kim Jacobs" userId="8f669954-0835-477a-95f8-32d6a0df34d3" providerId="ADAL" clId="{5729E978-7B9F-4A94-8E7E-55964150BFA9}" dt="2021-11-19T12:27:35.773" v="480"/>
        <pc:sldMkLst>
          <pc:docMk/>
          <pc:sldMk cId="2235530695" sldId="384"/>
        </pc:sldMkLst>
        <pc:spChg chg="mod">
          <ac:chgData name="Kim Jacobs" userId="8f669954-0835-477a-95f8-32d6a0df34d3" providerId="ADAL" clId="{5729E978-7B9F-4A94-8E7E-55964150BFA9}" dt="2021-11-19T12:09:38.799" v="127" actId="26606"/>
          <ac:spMkLst>
            <pc:docMk/>
            <pc:sldMk cId="2235530695" sldId="384"/>
            <ac:spMk id="2" creationId="{AAE6BCE4-D6CF-4D8A-84EA-3E8070149A1C}"/>
          </ac:spMkLst>
        </pc:spChg>
        <pc:spChg chg="del">
          <ac:chgData name="Kim Jacobs" userId="8f669954-0835-477a-95f8-32d6a0df34d3" providerId="ADAL" clId="{5729E978-7B9F-4A94-8E7E-55964150BFA9}" dt="2021-11-19T12:09:36.495" v="126"/>
          <ac:spMkLst>
            <pc:docMk/>
            <pc:sldMk cId="2235530695" sldId="384"/>
            <ac:spMk id="3" creationId="{24ABE06C-0F79-4F33-88A9-8C6297AD7DF0}"/>
          </ac:spMkLst>
        </pc:spChg>
        <pc:spChg chg="add mod">
          <ac:chgData name="Kim Jacobs" userId="8f669954-0835-477a-95f8-32d6a0df34d3" providerId="ADAL" clId="{5729E978-7B9F-4A94-8E7E-55964150BFA9}" dt="2021-11-19T12:24:40.962" v="347" actId="1076"/>
          <ac:spMkLst>
            <pc:docMk/>
            <pc:sldMk cId="2235530695" sldId="384"/>
            <ac:spMk id="5" creationId="{D20472E3-A251-4A73-ADAD-6B85B6FC3833}"/>
          </ac:spMkLst>
        </pc:spChg>
        <pc:picChg chg="add mod">
          <ac:chgData name="Kim Jacobs" userId="8f669954-0835-477a-95f8-32d6a0df34d3" providerId="ADAL" clId="{5729E978-7B9F-4A94-8E7E-55964150BFA9}" dt="2021-11-19T12:09:38.799" v="127" actId="26606"/>
          <ac:picMkLst>
            <pc:docMk/>
            <pc:sldMk cId="2235530695" sldId="384"/>
            <ac:picMk id="9218" creationId="{CAA607F7-AADF-4175-A35B-A567FB598959}"/>
          </ac:picMkLst>
        </pc:picChg>
      </pc:sldChg>
      <pc:sldChg chg="addSp delSp modSp new mod modClrScheme modAnim chgLayout">
        <pc:chgData name="Kim Jacobs" userId="8f669954-0835-477a-95f8-32d6a0df34d3" providerId="ADAL" clId="{5729E978-7B9F-4A94-8E7E-55964150BFA9}" dt="2021-11-19T12:27:43.726" v="481"/>
        <pc:sldMkLst>
          <pc:docMk/>
          <pc:sldMk cId="933333292" sldId="385"/>
        </pc:sldMkLst>
        <pc:spChg chg="mod">
          <ac:chgData name="Kim Jacobs" userId="8f669954-0835-477a-95f8-32d6a0df34d3" providerId="ADAL" clId="{5729E978-7B9F-4A94-8E7E-55964150BFA9}" dt="2021-11-19T12:09:57.298" v="143" actId="26606"/>
          <ac:spMkLst>
            <pc:docMk/>
            <pc:sldMk cId="933333292" sldId="385"/>
            <ac:spMk id="2" creationId="{A974FEDB-9B8A-426F-A751-9B3DADBC2414}"/>
          </ac:spMkLst>
        </pc:spChg>
        <pc:spChg chg="del">
          <ac:chgData name="Kim Jacobs" userId="8f669954-0835-477a-95f8-32d6a0df34d3" providerId="ADAL" clId="{5729E978-7B9F-4A94-8E7E-55964150BFA9}" dt="2021-11-19T12:09:52.857" v="142"/>
          <ac:spMkLst>
            <pc:docMk/>
            <pc:sldMk cId="933333292" sldId="385"/>
            <ac:spMk id="3" creationId="{4F40222B-4C6F-4F0B-9EB8-9846A05D4602}"/>
          </ac:spMkLst>
        </pc:spChg>
        <pc:spChg chg="add mod">
          <ac:chgData name="Kim Jacobs" userId="8f669954-0835-477a-95f8-32d6a0df34d3" providerId="ADAL" clId="{5729E978-7B9F-4A94-8E7E-55964150BFA9}" dt="2021-11-19T12:24:48.416" v="349" actId="1076"/>
          <ac:spMkLst>
            <pc:docMk/>
            <pc:sldMk cId="933333292" sldId="385"/>
            <ac:spMk id="5" creationId="{8D73B2D2-968A-4FE3-9233-A67FA26BAE2D}"/>
          </ac:spMkLst>
        </pc:spChg>
        <pc:picChg chg="add mod">
          <ac:chgData name="Kim Jacobs" userId="8f669954-0835-477a-95f8-32d6a0df34d3" providerId="ADAL" clId="{5729E978-7B9F-4A94-8E7E-55964150BFA9}" dt="2021-11-19T12:10:02.809" v="144" actId="27614"/>
          <ac:picMkLst>
            <pc:docMk/>
            <pc:sldMk cId="933333292" sldId="385"/>
            <ac:picMk id="10242" creationId="{64213683-A48D-4DA2-8D45-FEE36341D63B}"/>
          </ac:picMkLst>
        </pc:picChg>
      </pc:sldChg>
      <pc:sldChg chg="addSp modSp mod modAnim">
        <pc:chgData name="Kim Jacobs" userId="8f669954-0835-477a-95f8-32d6a0df34d3" providerId="ADAL" clId="{5729E978-7B9F-4A94-8E7E-55964150BFA9}" dt="2021-11-19T12:27:56.201" v="484"/>
        <pc:sldMkLst>
          <pc:docMk/>
          <pc:sldMk cId="2072057377" sldId="386"/>
        </pc:sldMkLst>
        <pc:spChg chg="mod">
          <ac:chgData name="Kim Jacobs" userId="8f669954-0835-477a-95f8-32d6a0df34d3" providerId="ADAL" clId="{5729E978-7B9F-4A94-8E7E-55964150BFA9}" dt="2021-11-19T12:10:19.503" v="153" actId="20577"/>
          <ac:spMkLst>
            <pc:docMk/>
            <pc:sldMk cId="2072057377" sldId="386"/>
            <ac:spMk id="2" creationId="{2A5BEA1C-F34B-488C-8E63-51334005BF3A}"/>
          </ac:spMkLst>
        </pc:spChg>
        <pc:spChg chg="add mod">
          <ac:chgData name="Kim Jacobs" userId="8f669954-0835-477a-95f8-32d6a0df34d3" providerId="ADAL" clId="{5729E978-7B9F-4A94-8E7E-55964150BFA9}" dt="2021-11-19T12:26:35.422" v="387" actId="14100"/>
          <ac:spMkLst>
            <pc:docMk/>
            <pc:sldMk cId="2072057377" sldId="386"/>
            <ac:spMk id="4" creationId="{1FABD003-0A9C-456E-ACE5-363431BB6E3A}"/>
          </ac:spMkLst>
        </pc:spChg>
        <pc:spChg chg="add mod">
          <ac:chgData name="Kim Jacobs" userId="8f669954-0835-477a-95f8-32d6a0df34d3" providerId="ADAL" clId="{5729E978-7B9F-4A94-8E7E-55964150BFA9}" dt="2021-11-19T12:25:07.983" v="353" actId="1076"/>
          <ac:spMkLst>
            <pc:docMk/>
            <pc:sldMk cId="2072057377" sldId="386"/>
            <ac:spMk id="5" creationId="{301DCF7A-EE13-44F0-AE94-93F6D534A0A2}"/>
          </ac:spMkLst>
        </pc:spChg>
        <pc:picChg chg="mod">
          <ac:chgData name="Kim Jacobs" userId="8f669954-0835-477a-95f8-32d6a0df34d3" providerId="ADAL" clId="{5729E978-7B9F-4A94-8E7E-55964150BFA9}" dt="2021-11-19T12:26:28.320" v="386" actId="1076"/>
          <ac:picMkLst>
            <pc:docMk/>
            <pc:sldMk cId="2072057377" sldId="386"/>
            <ac:picMk id="7170" creationId="{EF97B418-2FD0-49B6-B1C3-B3456747D165}"/>
          </ac:picMkLst>
        </pc:picChg>
      </pc:sldChg>
      <pc:sldChg chg="addSp delSp modSp mod modAnim">
        <pc:chgData name="Kim Jacobs" userId="8f669954-0835-477a-95f8-32d6a0df34d3" providerId="ADAL" clId="{5729E978-7B9F-4A94-8E7E-55964150BFA9}" dt="2021-11-19T12:28:05" v="486"/>
        <pc:sldMkLst>
          <pc:docMk/>
          <pc:sldMk cId="3578389020" sldId="387"/>
        </pc:sldMkLst>
        <pc:spChg chg="mod">
          <ac:chgData name="Kim Jacobs" userId="8f669954-0835-477a-95f8-32d6a0df34d3" providerId="ADAL" clId="{5729E978-7B9F-4A94-8E7E-55964150BFA9}" dt="2021-11-19T12:10:25.347" v="162" actId="20577"/>
          <ac:spMkLst>
            <pc:docMk/>
            <pc:sldMk cId="3578389020" sldId="387"/>
            <ac:spMk id="2" creationId="{782AB6F0-EA28-4010-A223-622965853712}"/>
          </ac:spMkLst>
        </pc:spChg>
        <pc:spChg chg="add del mod">
          <ac:chgData name="Kim Jacobs" userId="8f669954-0835-477a-95f8-32d6a0df34d3" providerId="ADAL" clId="{5729E978-7B9F-4A94-8E7E-55964150BFA9}" dt="2021-11-19T12:26:44.888" v="388" actId="478"/>
          <ac:spMkLst>
            <pc:docMk/>
            <pc:sldMk cId="3578389020" sldId="387"/>
            <ac:spMk id="4" creationId="{04733DDF-F3B8-426B-A496-38E21AE5CFFB}"/>
          </ac:spMkLst>
        </pc:spChg>
        <pc:spChg chg="add mod">
          <ac:chgData name="Kim Jacobs" userId="8f669954-0835-477a-95f8-32d6a0df34d3" providerId="ADAL" clId="{5729E978-7B9F-4A94-8E7E-55964150BFA9}" dt="2021-11-19T12:25:19.266" v="356" actId="1076"/>
          <ac:spMkLst>
            <pc:docMk/>
            <pc:sldMk cId="3578389020" sldId="387"/>
            <ac:spMk id="5" creationId="{D7713919-2CDC-426F-8CAF-F246AD076C69}"/>
          </ac:spMkLst>
        </pc:spChg>
        <pc:spChg chg="add mod">
          <ac:chgData name="Kim Jacobs" userId="8f669954-0835-477a-95f8-32d6a0df34d3" providerId="ADAL" clId="{5729E978-7B9F-4A94-8E7E-55964150BFA9}" dt="2021-11-19T12:26:53.133" v="410" actId="1035"/>
          <ac:spMkLst>
            <pc:docMk/>
            <pc:sldMk cId="3578389020" sldId="387"/>
            <ac:spMk id="6" creationId="{736C3292-A940-4574-B8FB-787361711BF4}"/>
          </ac:spMkLst>
        </pc:spChg>
      </pc:sldChg>
      <pc:sldChg chg="addSp modSp mod modAnim">
        <pc:chgData name="Kim Jacobs" userId="8f669954-0835-477a-95f8-32d6a0df34d3" providerId="ADAL" clId="{5729E978-7B9F-4A94-8E7E-55964150BFA9}" dt="2021-11-19T12:28:10.260" v="487"/>
        <pc:sldMkLst>
          <pc:docMk/>
          <pc:sldMk cId="2453476711" sldId="388"/>
        </pc:sldMkLst>
        <pc:spChg chg="mod">
          <ac:chgData name="Kim Jacobs" userId="8f669954-0835-477a-95f8-32d6a0df34d3" providerId="ADAL" clId="{5729E978-7B9F-4A94-8E7E-55964150BFA9}" dt="2021-11-19T12:10:30.794" v="171" actId="20577"/>
          <ac:spMkLst>
            <pc:docMk/>
            <pc:sldMk cId="2453476711" sldId="388"/>
            <ac:spMk id="2" creationId="{AAE6BCE4-D6CF-4D8A-84EA-3E8070149A1C}"/>
          </ac:spMkLst>
        </pc:spChg>
        <pc:spChg chg="add mod">
          <ac:chgData name="Kim Jacobs" userId="8f669954-0835-477a-95f8-32d6a0df34d3" providerId="ADAL" clId="{5729E978-7B9F-4A94-8E7E-55964150BFA9}" dt="2021-11-19T12:25:28.656" v="359" actId="1076"/>
          <ac:spMkLst>
            <pc:docMk/>
            <pc:sldMk cId="2453476711" sldId="388"/>
            <ac:spMk id="4" creationId="{1F60EC98-78D6-4C8A-A97C-294F4FB8F50B}"/>
          </ac:spMkLst>
        </pc:spChg>
      </pc:sldChg>
      <pc:sldChg chg="addSp delSp modSp mod modAnim">
        <pc:chgData name="Kim Jacobs" userId="8f669954-0835-477a-95f8-32d6a0df34d3" providerId="ADAL" clId="{5729E978-7B9F-4A94-8E7E-55964150BFA9}" dt="2021-11-19T12:28:17.754" v="489"/>
        <pc:sldMkLst>
          <pc:docMk/>
          <pc:sldMk cId="35080431" sldId="389"/>
        </pc:sldMkLst>
        <pc:spChg chg="mod">
          <ac:chgData name="Kim Jacobs" userId="8f669954-0835-477a-95f8-32d6a0df34d3" providerId="ADAL" clId="{5729E978-7B9F-4A94-8E7E-55964150BFA9}" dt="2021-11-19T12:10:37.896" v="180" actId="20577"/>
          <ac:spMkLst>
            <pc:docMk/>
            <pc:sldMk cId="35080431" sldId="389"/>
            <ac:spMk id="2" creationId="{A974FEDB-9B8A-426F-A751-9B3DADBC2414}"/>
          </ac:spMkLst>
        </pc:spChg>
        <pc:spChg chg="add mod">
          <ac:chgData name="Kim Jacobs" userId="8f669954-0835-477a-95f8-32d6a0df34d3" providerId="ADAL" clId="{5729E978-7B9F-4A94-8E7E-55964150BFA9}" dt="2021-11-19T12:25:38.034" v="361" actId="1076"/>
          <ac:spMkLst>
            <pc:docMk/>
            <pc:sldMk cId="35080431" sldId="389"/>
            <ac:spMk id="4" creationId="{CEDFC4DD-A3E2-4D2B-BDD9-38D0603D7DAD}"/>
          </ac:spMkLst>
        </pc:spChg>
        <pc:spChg chg="add del mod">
          <ac:chgData name="Kim Jacobs" userId="8f669954-0835-477a-95f8-32d6a0df34d3" providerId="ADAL" clId="{5729E978-7B9F-4A94-8E7E-55964150BFA9}" dt="2021-11-19T12:26:58.252" v="411" actId="478"/>
          <ac:spMkLst>
            <pc:docMk/>
            <pc:sldMk cId="35080431" sldId="389"/>
            <ac:spMk id="5" creationId="{C7178C9B-ED28-4CEF-91D2-763AEA52E105}"/>
          </ac:spMkLst>
        </pc:spChg>
        <pc:spChg chg="add mod">
          <ac:chgData name="Kim Jacobs" userId="8f669954-0835-477a-95f8-32d6a0df34d3" providerId="ADAL" clId="{5729E978-7B9F-4A94-8E7E-55964150BFA9}" dt="2021-11-19T12:27:12.469" v="477" actId="1037"/>
          <ac:spMkLst>
            <pc:docMk/>
            <pc:sldMk cId="35080431" sldId="389"/>
            <ac:spMk id="6" creationId="{5DDA916A-1CEE-47C6-83A2-2951B4C57816}"/>
          </ac:spMkLst>
        </pc:spChg>
      </pc:sldChg>
      <pc:sldChg chg="new del">
        <pc:chgData name="Kim Jacobs" userId="8f669954-0835-477a-95f8-32d6a0df34d3" providerId="ADAL" clId="{5729E978-7B9F-4A94-8E7E-55964150BFA9}" dt="2021-11-19T12:10:59.559" v="182" actId="47"/>
        <pc:sldMkLst>
          <pc:docMk/>
          <pc:sldMk cId="1346547027" sldId="390"/>
        </pc:sldMkLst>
      </pc:sldChg>
      <pc:sldChg chg="modSp mod modClrScheme chgLayout">
        <pc:chgData name="Kim Jacobs" userId="8f669954-0835-477a-95f8-32d6a0df34d3" providerId="ADAL" clId="{5729E978-7B9F-4A94-8E7E-55964150BFA9}" dt="2021-11-19T12:14:21.412" v="300" actId="20577"/>
        <pc:sldMkLst>
          <pc:docMk/>
          <pc:sldMk cId="3166200962" sldId="390"/>
        </pc:sldMkLst>
        <pc:spChg chg="mod ord">
          <ac:chgData name="Kim Jacobs" userId="8f669954-0835-477a-95f8-32d6a0df34d3" providerId="ADAL" clId="{5729E978-7B9F-4A94-8E7E-55964150BFA9}" dt="2021-11-19T12:14:21.412" v="300" actId="20577"/>
          <ac:spMkLst>
            <pc:docMk/>
            <pc:sldMk cId="3166200962" sldId="390"/>
            <ac:spMk id="4" creationId="{00000000-0000-0000-0000-000000000000}"/>
          </ac:spMkLst>
        </pc:spChg>
      </pc:sldChg>
      <pc:sldChg chg="addSp delSp modSp new mod">
        <pc:chgData name="Kim Jacobs" userId="8f669954-0835-477a-95f8-32d6a0df34d3" providerId="ADAL" clId="{5729E978-7B9F-4A94-8E7E-55964150BFA9}" dt="2021-11-19T12:14:58.707" v="306" actId="478"/>
        <pc:sldMkLst>
          <pc:docMk/>
          <pc:sldMk cId="926196008" sldId="391"/>
        </pc:sldMkLst>
        <pc:spChg chg="del">
          <ac:chgData name="Kim Jacobs" userId="8f669954-0835-477a-95f8-32d6a0df34d3" providerId="ADAL" clId="{5729E978-7B9F-4A94-8E7E-55964150BFA9}" dt="2021-11-19T12:14:52.191" v="304" actId="26606"/>
          <ac:spMkLst>
            <pc:docMk/>
            <pc:sldMk cId="926196008" sldId="391"/>
            <ac:spMk id="2" creationId="{3A1345F7-62B9-4E43-9AFC-C46F7EC670E7}"/>
          </ac:spMkLst>
        </pc:spChg>
        <pc:spChg chg="del">
          <ac:chgData name="Kim Jacobs" userId="8f669954-0835-477a-95f8-32d6a0df34d3" providerId="ADAL" clId="{5729E978-7B9F-4A94-8E7E-55964150BFA9}" dt="2021-11-19T12:14:44.051" v="303"/>
          <ac:spMkLst>
            <pc:docMk/>
            <pc:sldMk cId="926196008" sldId="391"/>
            <ac:spMk id="3" creationId="{19006301-D67D-45DF-B679-C51F9BE2B00D}"/>
          </ac:spMkLst>
        </pc:spChg>
        <pc:spChg chg="add del mod">
          <ac:chgData name="Kim Jacobs" userId="8f669954-0835-477a-95f8-32d6a0df34d3" providerId="ADAL" clId="{5729E978-7B9F-4A94-8E7E-55964150BFA9}" dt="2021-11-19T12:14:58.707" v="306" actId="478"/>
          <ac:spMkLst>
            <pc:docMk/>
            <pc:sldMk cId="926196008" sldId="391"/>
            <ac:spMk id="71" creationId="{BB03C272-14DE-4B1A-A981-CA122767F361}"/>
          </ac:spMkLst>
        </pc:spChg>
        <pc:picChg chg="add mod">
          <ac:chgData name="Kim Jacobs" userId="8f669954-0835-477a-95f8-32d6a0df34d3" providerId="ADAL" clId="{5729E978-7B9F-4A94-8E7E-55964150BFA9}" dt="2021-11-19T12:14:52.191" v="304" actId="26606"/>
          <ac:picMkLst>
            <pc:docMk/>
            <pc:sldMk cId="926196008" sldId="391"/>
            <ac:picMk id="11266" creationId="{7A67E482-6788-4A79-A36A-AE7743B63D48}"/>
          </ac:picMkLst>
        </pc:picChg>
      </pc:sldChg>
      <pc:sldChg chg="addSp delSp modSp new mod modClrScheme chgLayout">
        <pc:chgData name="Kim Jacobs" userId="8f669954-0835-477a-95f8-32d6a0df34d3" providerId="ADAL" clId="{5729E978-7B9F-4A94-8E7E-55964150BFA9}" dt="2021-11-19T12:16:44.989" v="312" actId="478"/>
        <pc:sldMkLst>
          <pc:docMk/>
          <pc:sldMk cId="936150446" sldId="392"/>
        </pc:sldMkLst>
        <pc:spChg chg="del mod">
          <ac:chgData name="Kim Jacobs" userId="8f669954-0835-477a-95f8-32d6a0df34d3" providerId="ADAL" clId="{5729E978-7B9F-4A94-8E7E-55964150BFA9}" dt="2021-11-19T12:16:39.108" v="309" actId="478"/>
          <ac:spMkLst>
            <pc:docMk/>
            <pc:sldMk cId="936150446" sldId="392"/>
            <ac:spMk id="2" creationId="{421AAAF3-7DD4-4C56-9843-D664A348462C}"/>
          </ac:spMkLst>
        </pc:spChg>
        <pc:spChg chg="del">
          <ac:chgData name="Kim Jacobs" userId="8f669954-0835-477a-95f8-32d6a0df34d3" providerId="ADAL" clId="{5729E978-7B9F-4A94-8E7E-55964150BFA9}" dt="2021-11-19T12:16:36.520" v="307"/>
          <ac:spMkLst>
            <pc:docMk/>
            <pc:sldMk cId="936150446" sldId="392"/>
            <ac:spMk id="3" creationId="{7A9AD860-D6C2-4F26-8BC8-349942CAA28E}"/>
          </ac:spMkLst>
        </pc:spChg>
        <pc:spChg chg="add del mod">
          <ac:chgData name="Kim Jacobs" userId="8f669954-0835-477a-95f8-32d6a0df34d3" providerId="ADAL" clId="{5729E978-7B9F-4A94-8E7E-55964150BFA9}" dt="2021-11-19T12:16:44.989" v="312" actId="478"/>
          <ac:spMkLst>
            <pc:docMk/>
            <pc:sldMk cId="936150446" sldId="392"/>
            <ac:spMk id="71" creationId="{B46B19DA-BB08-4BE1-8F74-A8962F570EDC}"/>
          </ac:spMkLst>
        </pc:spChg>
        <pc:picChg chg="add mod">
          <ac:chgData name="Kim Jacobs" userId="8f669954-0835-477a-95f8-32d6a0df34d3" providerId="ADAL" clId="{5729E978-7B9F-4A94-8E7E-55964150BFA9}" dt="2021-11-19T12:16:41.475" v="310" actId="26606"/>
          <ac:picMkLst>
            <pc:docMk/>
            <pc:sldMk cId="936150446" sldId="392"/>
            <ac:picMk id="16386" creationId="{6B708E03-7145-4385-B3BE-3A98A2A60528}"/>
          </ac:picMkLst>
        </pc:picChg>
      </pc:sldChg>
      <pc:sldChg chg="addSp delSp modSp mod modClrScheme chgLayout">
        <pc:chgData name="Kim Jacobs" userId="8f669954-0835-477a-95f8-32d6a0df34d3" providerId="ADAL" clId="{5729E978-7B9F-4A94-8E7E-55964150BFA9}" dt="2021-11-19T12:17:38.329" v="319" actId="478"/>
        <pc:sldMkLst>
          <pc:docMk/>
          <pc:sldMk cId="2610204511" sldId="393"/>
        </pc:sldMkLst>
        <pc:spChg chg="del">
          <ac:chgData name="Kim Jacobs" userId="8f669954-0835-477a-95f8-32d6a0df34d3" providerId="ADAL" clId="{5729E978-7B9F-4A94-8E7E-55964150BFA9}" dt="2021-11-19T12:17:35.203" v="317" actId="26606"/>
          <ac:spMkLst>
            <pc:docMk/>
            <pc:sldMk cId="2610204511" sldId="393"/>
            <ac:spMk id="2" creationId="{3A1345F7-62B9-4E43-9AFC-C46F7EC670E7}"/>
          </ac:spMkLst>
        </pc:spChg>
        <pc:spChg chg="del">
          <ac:chgData name="Kim Jacobs" userId="8f669954-0835-477a-95f8-32d6a0df34d3" providerId="ADAL" clId="{5729E978-7B9F-4A94-8E7E-55964150BFA9}" dt="2021-11-19T12:16:53.666" v="313"/>
          <ac:spMkLst>
            <pc:docMk/>
            <pc:sldMk cId="2610204511" sldId="393"/>
            <ac:spMk id="3" creationId="{19006301-D67D-45DF-B679-C51F9BE2B00D}"/>
          </ac:spMkLst>
        </pc:spChg>
        <pc:spChg chg="add del mod">
          <ac:chgData name="Kim Jacobs" userId="8f669954-0835-477a-95f8-32d6a0df34d3" providerId="ADAL" clId="{5729E978-7B9F-4A94-8E7E-55964150BFA9}" dt="2021-11-19T12:17:38.329" v="319" actId="478"/>
          <ac:spMkLst>
            <pc:docMk/>
            <pc:sldMk cId="2610204511" sldId="393"/>
            <ac:spMk id="71" creationId="{021C6F96-4EFB-4834-84C1-F13B9F52A57E}"/>
          </ac:spMkLst>
        </pc:spChg>
        <pc:picChg chg="add mod">
          <ac:chgData name="Kim Jacobs" userId="8f669954-0835-477a-95f8-32d6a0df34d3" providerId="ADAL" clId="{5729E978-7B9F-4A94-8E7E-55964150BFA9}" dt="2021-11-19T12:17:35.203" v="317" actId="26606"/>
          <ac:picMkLst>
            <pc:docMk/>
            <pc:sldMk cId="2610204511" sldId="393"/>
            <ac:picMk id="17410" creationId="{125B54FE-3987-4639-BC12-FD880642FA88}"/>
          </ac:picMkLst>
        </pc:picChg>
      </pc:sldChg>
      <pc:sldChg chg="add del">
        <pc:chgData name="Kim Jacobs" userId="8f669954-0835-477a-95f8-32d6a0df34d3" providerId="ADAL" clId="{5729E978-7B9F-4A94-8E7E-55964150BFA9}" dt="2021-11-19T12:12:29.202" v="208" actId="47"/>
        <pc:sldMkLst>
          <pc:docMk/>
          <pc:sldMk cId="3311748075" sldId="393"/>
        </pc:sldMkLst>
      </pc:sldChg>
      <pc:sldChg chg="addSp delSp modSp mod modClrScheme chgLayout">
        <pc:chgData name="Kim Jacobs" userId="8f669954-0835-477a-95f8-32d6a0df34d3" providerId="ADAL" clId="{5729E978-7B9F-4A94-8E7E-55964150BFA9}" dt="2021-11-19T12:17:44.746" v="322" actId="478"/>
        <pc:sldMkLst>
          <pc:docMk/>
          <pc:sldMk cId="1902712999" sldId="394"/>
        </pc:sldMkLst>
        <pc:spChg chg="del">
          <ac:chgData name="Kim Jacobs" userId="8f669954-0835-477a-95f8-32d6a0df34d3" providerId="ADAL" clId="{5729E978-7B9F-4A94-8E7E-55964150BFA9}" dt="2021-11-19T12:17:41.763" v="320" actId="26606"/>
          <ac:spMkLst>
            <pc:docMk/>
            <pc:sldMk cId="1902712999" sldId="394"/>
            <ac:spMk id="2" creationId="{3A1345F7-62B9-4E43-9AFC-C46F7EC670E7}"/>
          </ac:spMkLst>
        </pc:spChg>
        <pc:spChg chg="del">
          <ac:chgData name="Kim Jacobs" userId="8f669954-0835-477a-95f8-32d6a0df34d3" providerId="ADAL" clId="{5729E978-7B9F-4A94-8E7E-55964150BFA9}" dt="2021-11-19T12:17:02.034" v="314"/>
          <ac:spMkLst>
            <pc:docMk/>
            <pc:sldMk cId="1902712999" sldId="394"/>
            <ac:spMk id="3" creationId="{19006301-D67D-45DF-B679-C51F9BE2B00D}"/>
          </ac:spMkLst>
        </pc:spChg>
        <pc:spChg chg="add del mod">
          <ac:chgData name="Kim Jacobs" userId="8f669954-0835-477a-95f8-32d6a0df34d3" providerId="ADAL" clId="{5729E978-7B9F-4A94-8E7E-55964150BFA9}" dt="2021-11-19T12:17:44.746" v="322" actId="478"/>
          <ac:spMkLst>
            <pc:docMk/>
            <pc:sldMk cId="1902712999" sldId="394"/>
            <ac:spMk id="71" creationId="{A7E089F1-5A96-4E15-9C97-7CFC02C1FFC8}"/>
          </ac:spMkLst>
        </pc:spChg>
        <pc:picChg chg="add mod">
          <ac:chgData name="Kim Jacobs" userId="8f669954-0835-477a-95f8-32d6a0df34d3" providerId="ADAL" clId="{5729E978-7B9F-4A94-8E7E-55964150BFA9}" dt="2021-11-19T12:17:41.763" v="320" actId="26606"/>
          <ac:picMkLst>
            <pc:docMk/>
            <pc:sldMk cId="1902712999" sldId="394"/>
            <ac:picMk id="18434" creationId="{D93C878C-13E8-44C4-BCAA-D42BF7762853}"/>
          </ac:picMkLst>
        </pc:picChg>
      </pc:sldChg>
      <pc:sldChg chg="addSp delSp modSp mod modClrScheme chgLayout">
        <pc:chgData name="Kim Jacobs" userId="8f669954-0835-477a-95f8-32d6a0df34d3" providerId="ADAL" clId="{5729E978-7B9F-4A94-8E7E-55964150BFA9}" dt="2021-11-19T12:17:51.587" v="325" actId="478"/>
        <pc:sldMkLst>
          <pc:docMk/>
          <pc:sldMk cId="3353194202" sldId="395"/>
        </pc:sldMkLst>
        <pc:spChg chg="del">
          <ac:chgData name="Kim Jacobs" userId="8f669954-0835-477a-95f8-32d6a0df34d3" providerId="ADAL" clId="{5729E978-7B9F-4A94-8E7E-55964150BFA9}" dt="2021-11-19T12:17:48.106" v="323" actId="26606"/>
          <ac:spMkLst>
            <pc:docMk/>
            <pc:sldMk cId="3353194202" sldId="395"/>
            <ac:spMk id="2" creationId="{3A1345F7-62B9-4E43-9AFC-C46F7EC670E7}"/>
          </ac:spMkLst>
        </pc:spChg>
        <pc:spChg chg="del">
          <ac:chgData name="Kim Jacobs" userId="8f669954-0835-477a-95f8-32d6a0df34d3" providerId="ADAL" clId="{5729E978-7B9F-4A94-8E7E-55964150BFA9}" dt="2021-11-19T12:17:48.106" v="323" actId="26606"/>
          <ac:spMkLst>
            <pc:docMk/>
            <pc:sldMk cId="3353194202" sldId="395"/>
            <ac:spMk id="3" creationId="{19006301-D67D-45DF-B679-C51F9BE2B00D}"/>
          </ac:spMkLst>
        </pc:spChg>
        <pc:spChg chg="add del mod">
          <ac:chgData name="Kim Jacobs" userId="8f669954-0835-477a-95f8-32d6a0df34d3" providerId="ADAL" clId="{5729E978-7B9F-4A94-8E7E-55964150BFA9}" dt="2021-11-19T12:17:51.587" v="325" actId="478"/>
          <ac:spMkLst>
            <pc:docMk/>
            <pc:sldMk cId="3353194202" sldId="395"/>
            <ac:spMk id="71" creationId="{2D011384-BD2B-4B5A-B1FB-D0804F89A930}"/>
          </ac:spMkLst>
        </pc:spChg>
        <pc:picChg chg="add mod">
          <ac:chgData name="Kim Jacobs" userId="8f669954-0835-477a-95f8-32d6a0df34d3" providerId="ADAL" clId="{5729E978-7B9F-4A94-8E7E-55964150BFA9}" dt="2021-11-19T12:17:48.106" v="323" actId="26606"/>
          <ac:picMkLst>
            <pc:docMk/>
            <pc:sldMk cId="3353194202" sldId="395"/>
            <ac:picMk id="19458" creationId="{067310C6-D459-4A3A-8C6F-C7A1F0CC1A3B}"/>
          </ac:picMkLst>
        </pc:picChg>
      </pc:sldChg>
      <pc:sldChg chg="addSp delSp modSp mod modClrScheme chgLayout">
        <pc:chgData name="Kim Jacobs" userId="8f669954-0835-477a-95f8-32d6a0df34d3" providerId="ADAL" clId="{5729E978-7B9F-4A94-8E7E-55964150BFA9}" dt="2021-11-19T12:17:58.564" v="328" actId="478"/>
        <pc:sldMkLst>
          <pc:docMk/>
          <pc:sldMk cId="3706516377" sldId="396"/>
        </pc:sldMkLst>
        <pc:spChg chg="del">
          <ac:chgData name="Kim Jacobs" userId="8f669954-0835-477a-95f8-32d6a0df34d3" providerId="ADAL" clId="{5729E978-7B9F-4A94-8E7E-55964150BFA9}" dt="2021-11-19T12:17:55.771" v="326" actId="26606"/>
          <ac:spMkLst>
            <pc:docMk/>
            <pc:sldMk cId="3706516377" sldId="396"/>
            <ac:spMk id="2" creationId="{3A1345F7-62B9-4E43-9AFC-C46F7EC670E7}"/>
          </ac:spMkLst>
        </pc:spChg>
        <pc:spChg chg="del">
          <ac:chgData name="Kim Jacobs" userId="8f669954-0835-477a-95f8-32d6a0df34d3" providerId="ADAL" clId="{5729E978-7B9F-4A94-8E7E-55964150BFA9}" dt="2021-11-19T12:17:18.929" v="316"/>
          <ac:spMkLst>
            <pc:docMk/>
            <pc:sldMk cId="3706516377" sldId="396"/>
            <ac:spMk id="3" creationId="{19006301-D67D-45DF-B679-C51F9BE2B00D}"/>
          </ac:spMkLst>
        </pc:spChg>
        <pc:spChg chg="add del mod">
          <ac:chgData name="Kim Jacobs" userId="8f669954-0835-477a-95f8-32d6a0df34d3" providerId="ADAL" clId="{5729E978-7B9F-4A94-8E7E-55964150BFA9}" dt="2021-11-19T12:17:58.564" v="328" actId="478"/>
          <ac:spMkLst>
            <pc:docMk/>
            <pc:sldMk cId="3706516377" sldId="396"/>
            <ac:spMk id="71" creationId="{C228E575-B88D-45E5-8763-B169811A5608}"/>
          </ac:spMkLst>
        </pc:spChg>
        <pc:picChg chg="add mod">
          <ac:chgData name="Kim Jacobs" userId="8f669954-0835-477a-95f8-32d6a0df34d3" providerId="ADAL" clId="{5729E978-7B9F-4A94-8E7E-55964150BFA9}" dt="2021-11-19T12:17:55.771" v="326" actId="26606"/>
          <ac:picMkLst>
            <pc:docMk/>
            <pc:sldMk cId="3706516377" sldId="396"/>
            <ac:picMk id="20482" creationId="{62A2EBCD-E652-47AD-A1F1-D21499E418DE}"/>
          </ac:picMkLst>
        </pc:picChg>
      </pc:sldChg>
      <pc:sldChg chg="modSp mod">
        <pc:chgData name="Kim Jacobs" userId="8f669954-0835-477a-95f8-32d6a0df34d3" providerId="ADAL" clId="{5729E978-7B9F-4A94-8E7E-55964150BFA9}" dt="2021-11-19T12:14:29.072" v="302" actId="20577"/>
        <pc:sldMkLst>
          <pc:docMk/>
          <pc:sldMk cId="3581181093" sldId="397"/>
        </pc:sldMkLst>
        <pc:spChg chg="mod">
          <ac:chgData name="Kim Jacobs" userId="8f669954-0835-477a-95f8-32d6a0df34d3" providerId="ADAL" clId="{5729E978-7B9F-4A94-8E7E-55964150BFA9}" dt="2021-11-19T12:14:29.072" v="302" actId="20577"/>
          <ac:spMkLst>
            <pc:docMk/>
            <pc:sldMk cId="3581181093" sldId="397"/>
            <ac:spMk id="4" creationId="{00000000-0000-0000-0000-000000000000}"/>
          </ac:spMkLst>
        </pc:spChg>
      </pc:sldChg>
    </pc:docChg>
  </pc:docChgLst>
  <pc:docChgLst>
    <pc:chgData name="Els Hendrickx" userId="S::els.hendrickx@vsv.be::63990b74-6c2d-4d63-9057-1cf69b774875" providerId="AD" clId="Web-{AA03F579-79FB-4B1A-A964-3887B5E31145}"/>
    <pc:docChg chg="modSld">
      <pc:chgData name="Els Hendrickx" userId="S::els.hendrickx@vsv.be::63990b74-6c2d-4d63-9057-1cf69b774875" providerId="AD" clId="Web-{AA03F579-79FB-4B1A-A964-3887B5E31145}" dt="2022-05-04T10:02:40.788" v="0" actId="20577"/>
      <pc:docMkLst>
        <pc:docMk/>
      </pc:docMkLst>
      <pc:sldChg chg="modSp">
        <pc:chgData name="Els Hendrickx" userId="S::els.hendrickx@vsv.be::63990b74-6c2d-4d63-9057-1cf69b774875" providerId="AD" clId="Web-{AA03F579-79FB-4B1A-A964-3887B5E31145}" dt="2022-05-04T10:02:40.788" v="0" actId="20577"/>
        <pc:sldMkLst>
          <pc:docMk/>
          <pc:sldMk cId="0" sldId="358"/>
        </pc:sldMkLst>
        <pc:spChg chg="mod">
          <ac:chgData name="Els Hendrickx" userId="S::els.hendrickx@vsv.be::63990b74-6c2d-4d63-9057-1cf69b774875" providerId="AD" clId="Web-{AA03F579-79FB-4B1A-A964-3887B5E31145}" dt="2022-05-04T10:02:40.788" v="0" actId="20577"/>
          <ac:spMkLst>
            <pc:docMk/>
            <pc:sldMk cId="0" sldId="358"/>
            <ac:spMk id="4" creationId="{00000000-0000-0000-0000-000000000000}"/>
          </ac:spMkLst>
        </pc:spChg>
      </pc:sldChg>
    </pc:docChg>
  </pc:docChgLst>
  <pc:docChgLst>
    <pc:chgData name="Lien Meulendijks" userId="f4267973-0303-4fa3-8f79-f0864bfaf52c" providerId="ADAL" clId="{6558AE0F-0947-4704-BDEF-478A94CB61C7}"/>
    <pc:docChg chg="custSel modSld">
      <pc:chgData name="Lien Meulendijks" userId="f4267973-0303-4fa3-8f79-f0864bfaf52c" providerId="ADAL" clId="{6558AE0F-0947-4704-BDEF-478A94CB61C7}" dt="2022-08-30T07:51:10.843" v="151" actId="1037"/>
      <pc:docMkLst>
        <pc:docMk/>
      </pc:docMkLst>
      <pc:sldChg chg="addSp delSp modSp mod">
        <pc:chgData name="Lien Meulendijks" userId="f4267973-0303-4fa3-8f79-f0864bfaf52c" providerId="ADAL" clId="{6558AE0F-0947-4704-BDEF-478A94CB61C7}" dt="2022-08-30T07:28:26.638" v="10" actId="1076"/>
        <pc:sldMkLst>
          <pc:docMk/>
          <pc:sldMk cId="680018891" sldId="382"/>
        </pc:sldMkLst>
        <pc:spChg chg="add del mod">
          <ac:chgData name="Lien Meulendijks" userId="f4267973-0303-4fa3-8f79-f0864bfaf52c" providerId="ADAL" clId="{6558AE0F-0947-4704-BDEF-478A94CB61C7}" dt="2022-08-30T07:27:30.438" v="1"/>
          <ac:spMkLst>
            <pc:docMk/>
            <pc:sldMk cId="680018891" sldId="382"/>
            <ac:spMk id="4" creationId="{8D2E03AB-0C95-83A8-4C9E-7544F5B7C88C}"/>
          </ac:spMkLst>
        </pc:spChg>
        <pc:spChg chg="mod ord">
          <ac:chgData name="Lien Meulendijks" userId="f4267973-0303-4fa3-8f79-f0864bfaf52c" providerId="ADAL" clId="{6558AE0F-0947-4704-BDEF-478A94CB61C7}" dt="2022-08-30T07:28:26.638" v="10" actId="1076"/>
          <ac:spMkLst>
            <pc:docMk/>
            <pc:sldMk cId="680018891" sldId="382"/>
            <ac:spMk id="5" creationId="{F2FA67A3-2CB1-4ADA-89F9-7F2174CD4779}"/>
          </ac:spMkLst>
        </pc:spChg>
        <pc:picChg chg="add mod">
          <ac:chgData name="Lien Meulendijks" userId="f4267973-0303-4fa3-8f79-f0864bfaf52c" providerId="ADAL" clId="{6558AE0F-0947-4704-BDEF-478A94CB61C7}" dt="2022-08-30T07:28:16.319" v="8" actId="12788"/>
          <ac:picMkLst>
            <pc:docMk/>
            <pc:sldMk cId="680018891" sldId="382"/>
            <ac:picMk id="6" creationId="{CBF77284-4163-A31B-493A-9444DB08D05D}"/>
          </ac:picMkLst>
        </pc:picChg>
        <pc:picChg chg="del">
          <ac:chgData name="Lien Meulendijks" userId="f4267973-0303-4fa3-8f79-f0864bfaf52c" providerId="ADAL" clId="{6558AE0F-0947-4704-BDEF-478A94CB61C7}" dt="2022-08-30T07:26:19.134" v="0" actId="478"/>
          <ac:picMkLst>
            <pc:docMk/>
            <pc:sldMk cId="680018891" sldId="382"/>
            <ac:picMk id="7170" creationId="{EF97B418-2FD0-49B6-B1C3-B3456747D165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34:38.659" v="76" actId="1076"/>
        <pc:sldMkLst>
          <pc:docMk/>
          <pc:sldMk cId="253745113" sldId="383"/>
        </pc:sldMkLst>
        <pc:spChg chg="add del mod">
          <ac:chgData name="Lien Meulendijks" userId="f4267973-0303-4fa3-8f79-f0864bfaf52c" providerId="ADAL" clId="{6558AE0F-0947-4704-BDEF-478A94CB61C7}" dt="2022-08-30T07:34:20.622" v="70" actId="478"/>
          <ac:spMkLst>
            <pc:docMk/>
            <pc:sldMk cId="253745113" sldId="383"/>
            <ac:spMk id="4" creationId="{031C76B5-838E-A023-F9BF-72225237CD27}"/>
          </ac:spMkLst>
        </pc:spChg>
        <pc:spChg chg="mod ord">
          <ac:chgData name="Lien Meulendijks" userId="f4267973-0303-4fa3-8f79-f0864bfaf52c" providerId="ADAL" clId="{6558AE0F-0947-4704-BDEF-478A94CB61C7}" dt="2022-08-30T07:34:38.659" v="76" actId="1076"/>
          <ac:spMkLst>
            <pc:docMk/>
            <pc:sldMk cId="253745113" sldId="383"/>
            <ac:spMk id="5" creationId="{5B310EC9-772B-4D5B-9FCC-CC4EB8310A08}"/>
          </ac:spMkLst>
        </pc:spChg>
        <pc:picChg chg="add mod">
          <ac:chgData name="Lien Meulendijks" userId="f4267973-0303-4fa3-8f79-f0864bfaf52c" providerId="ADAL" clId="{6558AE0F-0947-4704-BDEF-478A94CB61C7}" dt="2022-08-30T07:34:31.702" v="74" actId="1076"/>
          <ac:picMkLst>
            <pc:docMk/>
            <pc:sldMk cId="253745113" sldId="383"/>
            <ac:picMk id="6" creationId="{FEBC62B8-6053-F6F8-8FC6-A10BFC729D9E}"/>
          </ac:picMkLst>
        </pc:picChg>
        <pc:picChg chg="del">
          <ac:chgData name="Lien Meulendijks" userId="f4267973-0303-4fa3-8f79-f0864bfaf52c" providerId="ADAL" clId="{6558AE0F-0947-4704-BDEF-478A94CB61C7}" dt="2022-08-30T07:34:17.090" v="69" actId="478"/>
          <ac:picMkLst>
            <pc:docMk/>
            <pc:sldMk cId="253745113" sldId="383"/>
            <ac:picMk id="8194" creationId="{DEA41362-0811-46AB-BFDB-263A6F3D8288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36:50.216" v="97" actId="1076"/>
        <pc:sldMkLst>
          <pc:docMk/>
          <pc:sldMk cId="2235530695" sldId="384"/>
        </pc:sldMkLst>
        <pc:spChg chg="add del mod ord">
          <ac:chgData name="Lien Meulendijks" userId="f4267973-0303-4fa3-8f79-f0864bfaf52c" providerId="ADAL" clId="{6558AE0F-0947-4704-BDEF-478A94CB61C7}" dt="2022-08-30T07:36:36.658" v="93"/>
          <ac:spMkLst>
            <pc:docMk/>
            <pc:sldMk cId="2235530695" sldId="384"/>
            <ac:spMk id="4" creationId="{70AB4D92-5E4D-34DD-2E15-FC24625E78F7}"/>
          </ac:spMkLst>
        </pc:spChg>
        <pc:spChg chg="mod">
          <ac:chgData name="Lien Meulendijks" userId="f4267973-0303-4fa3-8f79-f0864bfaf52c" providerId="ADAL" clId="{6558AE0F-0947-4704-BDEF-478A94CB61C7}" dt="2022-08-30T07:36:50.216" v="97" actId="1076"/>
          <ac:spMkLst>
            <pc:docMk/>
            <pc:sldMk cId="2235530695" sldId="384"/>
            <ac:spMk id="5" creationId="{D20472E3-A251-4A73-ADAD-6B85B6FC3833}"/>
          </ac:spMkLst>
        </pc:spChg>
        <pc:picChg chg="add mod">
          <ac:chgData name="Lien Meulendijks" userId="f4267973-0303-4fa3-8f79-f0864bfaf52c" providerId="ADAL" clId="{6558AE0F-0947-4704-BDEF-478A94CB61C7}" dt="2022-08-30T07:36:46.498" v="95" actId="1076"/>
          <ac:picMkLst>
            <pc:docMk/>
            <pc:sldMk cId="2235530695" sldId="384"/>
            <ac:picMk id="6" creationId="{4D575B2E-3910-033E-7352-5D79322F3AAB}"/>
          </ac:picMkLst>
        </pc:picChg>
        <pc:picChg chg="del">
          <ac:chgData name="Lien Meulendijks" userId="f4267973-0303-4fa3-8f79-f0864bfaf52c" providerId="ADAL" clId="{6558AE0F-0947-4704-BDEF-478A94CB61C7}" dt="2022-08-30T07:36:28.006" v="91" actId="478"/>
          <ac:picMkLst>
            <pc:docMk/>
            <pc:sldMk cId="2235530695" sldId="384"/>
            <ac:picMk id="9218" creationId="{CAA607F7-AADF-4175-A35B-A567FB598959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33:13.724" v="68" actId="1076"/>
        <pc:sldMkLst>
          <pc:docMk/>
          <pc:sldMk cId="933333292" sldId="385"/>
        </pc:sldMkLst>
        <pc:spChg chg="add del mod">
          <ac:chgData name="Lien Meulendijks" userId="f4267973-0303-4fa3-8f79-f0864bfaf52c" providerId="ADAL" clId="{6558AE0F-0947-4704-BDEF-478A94CB61C7}" dt="2022-08-30T07:31:41.241" v="32"/>
          <ac:spMkLst>
            <pc:docMk/>
            <pc:sldMk cId="933333292" sldId="385"/>
            <ac:spMk id="4" creationId="{05D243B1-6AA6-FC7E-7FF3-7C3DAE34468D}"/>
          </ac:spMkLst>
        </pc:spChg>
        <pc:spChg chg="mod ord">
          <ac:chgData name="Lien Meulendijks" userId="f4267973-0303-4fa3-8f79-f0864bfaf52c" providerId="ADAL" clId="{6558AE0F-0947-4704-BDEF-478A94CB61C7}" dt="2022-08-30T07:33:13.724" v="68" actId="1076"/>
          <ac:spMkLst>
            <pc:docMk/>
            <pc:sldMk cId="933333292" sldId="385"/>
            <ac:spMk id="5" creationId="{8D73B2D2-968A-4FE3-9233-A67FA26BAE2D}"/>
          </ac:spMkLst>
        </pc:spChg>
        <pc:picChg chg="add mod">
          <ac:chgData name="Lien Meulendijks" userId="f4267973-0303-4fa3-8f79-f0864bfaf52c" providerId="ADAL" clId="{6558AE0F-0947-4704-BDEF-478A94CB61C7}" dt="2022-08-30T07:31:56.652" v="41" actId="1036"/>
          <ac:picMkLst>
            <pc:docMk/>
            <pc:sldMk cId="933333292" sldId="385"/>
            <ac:picMk id="6" creationId="{DE1FED5E-E7DF-F9D4-76CE-6E2D8E3C2D87}"/>
          </ac:picMkLst>
        </pc:picChg>
        <pc:picChg chg="del">
          <ac:chgData name="Lien Meulendijks" userId="f4267973-0303-4fa3-8f79-f0864bfaf52c" providerId="ADAL" clId="{6558AE0F-0947-4704-BDEF-478A94CB61C7}" dt="2022-08-30T07:31:24.456" v="28" actId="478"/>
          <ac:picMkLst>
            <pc:docMk/>
            <pc:sldMk cId="933333292" sldId="385"/>
            <ac:picMk id="10242" creationId="{64213683-A48D-4DA2-8D45-FEE36341D63B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29:56.577" v="27" actId="1076"/>
        <pc:sldMkLst>
          <pc:docMk/>
          <pc:sldMk cId="2072057377" sldId="386"/>
        </pc:sldMkLst>
        <pc:spChg chg="mod ord">
          <ac:chgData name="Lien Meulendijks" userId="f4267973-0303-4fa3-8f79-f0864bfaf52c" providerId="ADAL" clId="{6558AE0F-0947-4704-BDEF-478A94CB61C7}" dt="2022-08-30T07:29:49.076" v="25" actId="1076"/>
          <ac:spMkLst>
            <pc:docMk/>
            <pc:sldMk cId="2072057377" sldId="386"/>
            <ac:spMk id="4" creationId="{1FABD003-0A9C-456E-ACE5-363431BB6E3A}"/>
          </ac:spMkLst>
        </pc:spChg>
        <pc:spChg chg="mod ord">
          <ac:chgData name="Lien Meulendijks" userId="f4267973-0303-4fa3-8f79-f0864bfaf52c" providerId="ADAL" clId="{6558AE0F-0947-4704-BDEF-478A94CB61C7}" dt="2022-08-30T07:29:56.577" v="27" actId="1076"/>
          <ac:spMkLst>
            <pc:docMk/>
            <pc:sldMk cId="2072057377" sldId="386"/>
            <ac:spMk id="5" creationId="{301DCF7A-EE13-44F0-AE94-93F6D534A0A2}"/>
          </ac:spMkLst>
        </pc:spChg>
        <pc:spChg chg="add del mod">
          <ac:chgData name="Lien Meulendijks" userId="f4267973-0303-4fa3-8f79-f0864bfaf52c" providerId="ADAL" clId="{6558AE0F-0947-4704-BDEF-478A94CB61C7}" dt="2022-08-30T07:29:04.505" v="12"/>
          <ac:spMkLst>
            <pc:docMk/>
            <pc:sldMk cId="2072057377" sldId="386"/>
            <ac:spMk id="6" creationId="{ED2983B2-7740-2959-6DA0-1717D4E9FD4D}"/>
          </ac:spMkLst>
        </pc:spChg>
        <pc:picChg chg="add mod">
          <ac:chgData name="Lien Meulendijks" userId="f4267973-0303-4fa3-8f79-f0864bfaf52c" providerId="ADAL" clId="{6558AE0F-0947-4704-BDEF-478A94CB61C7}" dt="2022-08-30T07:29:32.591" v="20" actId="12788"/>
          <ac:picMkLst>
            <pc:docMk/>
            <pc:sldMk cId="2072057377" sldId="386"/>
            <ac:picMk id="7" creationId="{D0299D7C-8FCF-124B-4659-47DFE53B3A13}"/>
          </ac:picMkLst>
        </pc:picChg>
        <pc:picChg chg="del">
          <ac:chgData name="Lien Meulendijks" userId="f4267973-0303-4fa3-8f79-f0864bfaf52c" providerId="ADAL" clId="{6558AE0F-0947-4704-BDEF-478A94CB61C7}" dt="2022-08-30T07:29:00.390" v="11" actId="478"/>
          <ac:picMkLst>
            <pc:docMk/>
            <pc:sldMk cId="2072057377" sldId="386"/>
            <ac:picMk id="7170" creationId="{EF97B418-2FD0-49B6-B1C3-B3456747D165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35:31.906" v="90" actId="1038"/>
        <pc:sldMkLst>
          <pc:docMk/>
          <pc:sldMk cId="3578389020" sldId="387"/>
        </pc:sldMkLst>
        <pc:spChg chg="add del mod">
          <ac:chgData name="Lien Meulendijks" userId="f4267973-0303-4fa3-8f79-f0864bfaf52c" providerId="ADAL" clId="{6558AE0F-0947-4704-BDEF-478A94CB61C7}" dt="2022-08-30T07:34:59.198" v="78" actId="478"/>
          <ac:spMkLst>
            <pc:docMk/>
            <pc:sldMk cId="3578389020" sldId="387"/>
            <ac:spMk id="4" creationId="{54E32903-74DC-6C7B-8A24-04EB1FBA471E}"/>
          </ac:spMkLst>
        </pc:spChg>
        <pc:spChg chg="mod ord">
          <ac:chgData name="Lien Meulendijks" userId="f4267973-0303-4fa3-8f79-f0864bfaf52c" providerId="ADAL" clId="{6558AE0F-0947-4704-BDEF-478A94CB61C7}" dt="2022-08-30T07:35:29.355" v="85" actId="1076"/>
          <ac:spMkLst>
            <pc:docMk/>
            <pc:sldMk cId="3578389020" sldId="387"/>
            <ac:spMk id="5" creationId="{D7713919-2CDC-426F-8CAF-F246AD076C69}"/>
          </ac:spMkLst>
        </pc:spChg>
        <pc:spChg chg="ord">
          <ac:chgData name="Lien Meulendijks" userId="f4267973-0303-4fa3-8f79-f0864bfaf52c" providerId="ADAL" clId="{6558AE0F-0947-4704-BDEF-478A94CB61C7}" dt="2022-08-30T07:35:10.143" v="80" actId="170"/>
          <ac:spMkLst>
            <pc:docMk/>
            <pc:sldMk cId="3578389020" sldId="387"/>
            <ac:spMk id="6" creationId="{736C3292-A940-4574-B8FB-787361711BF4}"/>
          </ac:spMkLst>
        </pc:spChg>
        <pc:picChg chg="add mod">
          <ac:chgData name="Lien Meulendijks" userId="f4267973-0303-4fa3-8f79-f0864bfaf52c" providerId="ADAL" clId="{6558AE0F-0947-4704-BDEF-478A94CB61C7}" dt="2022-08-30T07:35:31.906" v="90" actId="1038"/>
          <ac:picMkLst>
            <pc:docMk/>
            <pc:sldMk cId="3578389020" sldId="387"/>
            <ac:picMk id="7" creationId="{D9239854-B3A7-374C-43EB-5F0457FDA9B6}"/>
          </ac:picMkLst>
        </pc:picChg>
        <pc:picChg chg="del">
          <ac:chgData name="Lien Meulendijks" userId="f4267973-0303-4fa3-8f79-f0864bfaf52c" providerId="ADAL" clId="{6558AE0F-0947-4704-BDEF-478A94CB61C7}" dt="2022-08-30T07:34:56.226" v="77" actId="478"/>
          <ac:picMkLst>
            <pc:docMk/>
            <pc:sldMk cId="3578389020" sldId="387"/>
            <ac:picMk id="8194" creationId="{DEA41362-0811-46AB-BFDB-263A6F3D8288}"/>
          </ac:picMkLst>
        </pc:picChg>
      </pc:sldChg>
      <pc:sldChg chg="addSp delSp modSp mod modAnim">
        <pc:chgData name="Lien Meulendijks" userId="f4267973-0303-4fa3-8f79-f0864bfaf52c" providerId="ADAL" clId="{6558AE0F-0947-4704-BDEF-478A94CB61C7}" dt="2022-08-30T07:37:45.090" v="105" actId="1076"/>
        <pc:sldMkLst>
          <pc:docMk/>
          <pc:sldMk cId="2453476711" sldId="388"/>
        </pc:sldMkLst>
        <pc:spChg chg="mod">
          <ac:chgData name="Lien Meulendijks" userId="f4267973-0303-4fa3-8f79-f0864bfaf52c" providerId="ADAL" clId="{6558AE0F-0947-4704-BDEF-478A94CB61C7}" dt="2022-08-30T07:37:34.204" v="103" actId="1076"/>
          <ac:spMkLst>
            <pc:docMk/>
            <pc:sldMk cId="2453476711" sldId="388"/>
            <ac:spMk id="4" creationId="{1F60EC98-78D6-4C8A-A97C-294F4FB8F50B}"/>
          </ac:spMkLst>
        </pc:spChg>
        <pc:spChg chg="add del mod ord">
          <ac:chgData name="Lien Meulendijks" userId="f4267973-0303-4fa3-8f79-f0864bfaf52c" providerId="ADAL" clId="{6558AE0F-0947-4704-BDEF-478A94CB61C7}" dt="2022-08-30T07:37:19.401" v="100"/>
          <ac:spMkLst>
            <pc:docMk/>
            <pc:sldMk cId="2453476711" sldId="388"/>
            <ac:spMk id="5" creationId="{1D2A17B4-E8F1-31AB-FAEA-04CC15AAF665}"/>
          </ac:spMkLst>
        </pc:spChg>
        <pc:spChg chg="add mod">
          <ac:chgData name="Lien Meulendijks" userId="f4267973-0303-4fa3-8f79-f0864bfaf52c" providerId="ADAL" clId="{6558AE0F-0947-4704-BDEF-478A94CB61C7}" dt="2022-08-30T07:37:45.090" v="105" actId="1076"/>
          <ac:spMkLst>
            <pc:docMk/>
            <pc:sldMk cId="2453476711" sldId="388"/>
            <ac:spMk id="7" creationId="{75D57DAD-9D26-7018-8E2F-1E448502BD38}"/>
          </ac:spMkLst>
        </pc:spChg>
        <pc:picChg chg="add mod">
          <ac:chgData name="Lien Meulendijks" userId="f4267973-0303-4fa3-8f79-f0864bfaf52c" providerId="ADAL" clId="{6558AE0F-0947-4704-BDEF-478A94CB61C7}" dt="2022-08-30T07:37:31.245" v="102" actId="1076"/>
          <ac:picMkLst>
            <pc:docMk/>
            <pc:sldMk cId="2453476711" sldId="388"/>
            <ac:picMk id="6" creationId="{28B93155-100B-3C5B-9DDA-8C73D1384937}"/>
          </ac:picMkLst>
        </pc:picChg>
        <pc:picChg chg="del">
          <ac:chgData name="Lien Meulendijks" userId="f4267973-0303-4fa3-8f79-f0864bfaf52c" providerId="ADAL" clId="{6558AE0F-0947-4704-BDEF-478A94CB61C7}" dt="2022-08-30T07:37:12.014" v="98" actId="478"/>
          <ac:picMkLst>
            <pc:docMk/>
            <pc:sldMk cId="2453476711" sldId="388"/>
            <ac:picMk id="9218" creationId="{CAA607F7-AADF-4175-A35B-A567FB598959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33:07.647" v="67" actId="1076"/>
        <pc:sldMkLst>
          <pc:docMk/>
          <pc:sldMk cId="35080431" sldId="389"/>
        </pc:sldMkLst>
        <pc:spChg chg="mod ord">
          <ac:chgData name="Lien Meulendijks" userId="f4267973-0303-4fa3-8f79-f0864bfaf52c" providerId="ADAL" clId="{6558AE0F-0947-4704-BDEF-478A94CB61C7}" dt="2022-08-30T07:33:07.647" v="67" actId="1076"/>
          <ac:spMkLst>
            <pc:docMk/>
            <pc:sldMk cId="35080431" sldId="389"/>
            <ac:spMk id="4" creationId="{CEDFC4DD-A3E2-4D2B-BDD9-38D0603D7DAD}"/>
          </ac:spMkLst>
        </pc:spChg>
        <pc:spChg chg="add del mod">
          <ac:chgData name="Lien Meulendijks" userId="f4267973-0303-4fa3-8f79-f0864bfaf52c" providerId="ADAL" clId="{6558AE0F-0947-4704-BDEF-478A94CB61C7}" dt="2022-08-30T07:32:37.149" v="49"/>
          <ac:spMkLst>
            <pc:docMk/>
            <pc:sldMk cId="35080431" sldId="389"/>
            <ac:spMk id="5" creationId="{27AA2DAD-14C0-91B0-78CA-6CDEAF2DE234}"/>
          </ac:spMkLst>
        </pc:spChg>
        <pc:spChg chg="mod ord">
          <ac:chgData name="Lien Meulendijks" userId="f4267973-0303-4fa3-8f79-f0864bfaf52c" providerId="ADAL" clId="{6558AE0F-0947-4704-BDEF-478A94CB61C7}" dt="2022-08-30T07:33:02.056" v="65" actId="1076"/>
          <ac:spMkLst>
            <pc:docMk/>
            <pc:sldMk cId="35080431" sldId="389"/>
            <ac:spMk id="6" creationId="{5DDA916A-1CEE-47C6-83A2-2951B4C57816}"/>
          </ac:spMkLst>
        </pc:spChg>
        <pc:picChg chg="add mod">
          <ac:chgData name="Lien Meulendijks" userId="f4267973-0303-4fa3-8f79-f0864bfaf52c" providerId="ADAL" clId="{6558AE0F-0947-4704-BDEF-478A94CB61C7}" dt="2022-08-30T07:32:46.362" v="61" actId="1035"/>
          <ac:picMkLst>
            <pc:docMk/>
            <pc:sldMk cId="35080431" sldId="389"/>
            <ac:picMk id="7" creationId="{C1337314-8E29-A764-E46C-81E217FE5309}"/>
          </ac:picMkLst>
        </pc:picChg>
        <pc:picChg chg="del">
          <ac:chgData name="Lien Meulendijks" userId="f4267973-0303-4fa3-8f79-f0864bfaf52c" providerId="ADAL" clId="{6558AE0F-0947-4704-BDEF-478A94CB61C7}" dt="2022-08-30T07:32:22.536" v="44" actId="478"/>
          <ac:picMkLst>
            <pc:docMk/>
            <pc:sldMk cId="35080431" sldId="389"/>
            <ac:picMk id="10242" creationId="{64213683-A48D-4DA2-8D45-FEE36341D63B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45:02.760" v="116" actId="1076"/>
        <pc:sldMkLst>
          <pc:docMk/>
          <pc:sldMk cId="926196008" sldId="391"/>
        </pc:sldMkLst>
        <pc:spChg chg="add del mod">
          <ac:chgData name="Lien Meulendijks" userId="f4267973-0303-4fa3-8f79-f0864bfaf52c" providerId="ADAL" clId="{6558AE0F-0947-4704-BDEF-478A94CB61C7}" dt="2022-08-30T07:40:27.215" v="107"/>
          <ac:spMkLst>
            <pc:docMk/>
            <pc:sldMk cId="926196008" sldId="391"/>
            <ac:spMk id="3" creationId="{EEF2E510-CC73-0E9C-F98A-4FAC6C9DA173}"/>
          </ac:spMkLst>
        </pc:spChg>
        <pc:picChg chg="add mod">
          <ac:chgData name="Lien Meulendijks" userId="f4267973-0303-4fa3-8f79-f0864bfaf52c" providerId="ADAL" clId="{6558AE0F-0947-4704-BDEF-478A94CB61C7}" dt="2022-08-30T07:45:02.760" v="116" actId="1076"/>
          <ac:picMkLst>
            <pc:docMk/>
            <pc:sldMk cId="926196008" sldId="391"/>
            <ac:picMk id="4" creationId="{F95E5570-4DAF-2BF2-0227-EC1F300AC8CC}"/>
          </ac:picMkLst>
        </pc:picChg>
        <pc:picChg chg="del">
          <ac:chgData name="Lien Meulendijks" userId="f4267973-0303-4fa3-8f79-f0864bfaf52c" providerId="ADAL" clId="{6558AE0F-0947-4704-BDEF-478A94CB61C7}" dt="2022-08-30T07:40:25.511" v="106" actId="478"/>
          <ac:picMkLst>
            <pc:docMk/>
            <pc:sldMk cId="926196008" sldId="391"/>
            <ac:picMk id="11266" creationId="{7A67E482-6788-4A79-A36A-AE7743B63D48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44:46.893" v="115" actId="1076"/>
        <pc:sldMkLst>
          <pc:docMk/>
          <pc:sldMk cId="936150446" sldId="392"/>
        </pc:sldMkLst>
        <pc:spChg chg="add del mod">
          <ac:chgData name="Lien Meulendijks" userId="f4267973-0303-4fa3-8f79-f0864bfaf52c" providerId="ADAL" clId="{6558AE0F-0947-4704-BDEF-478A94CB61C7}" dt="2022-08-30T07:44:20.212" v="111"/>
          <ac:spMkLst>
            <pc:docMk/>
            <pc:sldMk cId="936150446" sldId="392"/>
            <ac:spMk id="3" creationId="{4C839A6F-2642-BFD2-5912-50A7E2484166}"/>
          </ac:spMkLst>
        </pc:spChg>
        <pc:picChg chg="add mod">
          <ac:chgData name="Lien Meulendijks" userId="f4267973-0303-4fa3-8f79-f0864bfaf52c" providerId="ADAL" clId="{6558AE0F-0947-4704-BDEF-478A94CB61C7}" dt="2022-08-30T07:44:46.893" v="115" actId="1076"/>
          <ac:picMkLst>
            <pc:docMk/>
            <pc:sldMk cId="936150446" sldId="392"/>
            <ac:picMk id="4" creationId="{7F0596F8-9A17-6954-CE37-FF2FC9E289F2}"/>
          </ac:picMkLst>
        </pc:picChg>
        <pc:picChg chg="del">
          <ac:chgData name="Lien Meulendijks" userId="f4267973-0303-4fa3-8f79-f0864bfaf52c" providerId="ADAL" clId="{6558AE0F-0947-4704-BDEF-478A94CB61C7}" dt="2022-08-30T07:44:17.745" v="110" actId="478"/>
          <ac:picMkLst>
            <pc:docMk/>
            <pc:sldMk cId="936150446" sldId="392"/>
            <ac:picMk id="16386" creationId="{6B708E03-7145-4385-B3BE-3A98A2A60528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46:44.822" v="122" actId="478"/>
        <pc:sldMkLst>
          <pc:docMk/>
          <pc:sldMk cId="2610204511" sldId="393"/>
        </pc:sldMkLst>
        <pc:spChg chg="add del mod">
          <ac:chgData name="Lien Meulendijks" userId="f4267973-0303-4fa3-8f79-f0864bfaf52c" providerId="ADAL" clId="{6558AE0F-0947-4704-BDEF-478A94CB61C7}" dt="2022-08-30T07:46:44.822" v="122" actId="478"/>
          <ac:spMkLst>
            <pc:docMk/>
            <pc:sldMk cId="2610204511" sldId="393"/>
            <ac:spMk id="3" creationId="{3A2D7230-750D-1E25-4631-B0A7AADC1CB6}"/>
          </ac:spMkLst>
        </pc:spChg>
        <pc:picChg chg="add mod">
          <ac:chgData name="Lien Meulendijks" userId="f4267973-0303-4fa3-8f79-f0864bfaf52c" providerId="ADAL" clId="{6558AE0F-0947-4704-BDEF-478A94CB61C7}" dt="2022-08-30T07:46:41.490" v="121" actId="1076"/>
          <ac:picMkLst>
            <pc:docMk/>
            <pc:sldMk cId="2610204511" sldId="393"/>
            <ac:picMk id="4" creationId="{5DEE4595-0F0C-9C9D-D373-CA29738A1728}"/>
          </ac:picMkLst>
        </pc:picChg>
        <pc:picChg chg="del">
          <ac:chgData name="Lien Meulendijks" userId="f4267973-0303-4fa3-8f79-f0864bfaf52c" providerId="ADAL" clId="{6558AE0F-0947-4704-BDEF-478A94CB61C7}" dt="2022-08-30T07:46:25.827" v="117" actId="478"/>
          <ac:picMkLst>
            <pc:docMk/>
            <pc:sldMk cId="2610204511" sldId="393"/>
            <ac:picMk id="17410" creationId="{125B54FE-3987-4639-BC12-FD880642FA88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49:46.862" v="132" actId="478"/>
        <pc:sldMkLst>
          <pc:docMk/>
          <pc:sldMk cId="1902712999" sldId="394"/>
        </pc:sldMkLst>
        <pc:spChg chg="add del mod">
          <ac:chgData name="Lien Meulendijks" userId="f4267973-0303-4fa3-8f79-f0864bfaf52c" providerId="ADAL" clId="{6558AE0F-0947-4704-BDEF-478A94CB61C7}" dt="2022-08-30T07:49:46.862" v="132" actId="478"/>
          <ac:spMkLst>
            <pc:docMk/>
            <pc:sldMk cId="1902712999" sldId="394"/>
            <ac:spMk id="3" creationId="{9A1986C0-6E88-3243-211F-DD44D3A0D1EF}"/>
          </ac:spMkLst>
        </pc:spChg>
        <pc:picChg chg="add mod">
          <ac:chgData name="Lien Meulendijks" userId="f4267973-0303-4fa3-8f79-f0864bfaf52c" providerId="ADAL" clId="{6558AE0F-0947-4704-BDEF-478A94CB61C7}" dt="2022-08-30T07:49:43.899" v="131" actId="1076"/>
          <ac:picMkLst>
            <pc:docMk/>
            <pc:sldMk cId="1902712999" sldId="394"/>
            <ac:picMk id="4" creationId="{0AE90180-362F-A211-2EAD-839DEE89D075}"/>
          </ac:picMkLst>
        </pc:picChg>
        <pc:picChg chg="del">
          <ac:chgData name="Lien Meulendijks" userId="f4267973-0303-4fa3-8f79-f0864bfaf52c" providerId="ADAL" clId="{6558AE0F-0947-4704-BDEF-478A94CB61C7}" dt="2022-08-30T07:48:59.662" v="123" actId="478"/>
          <ac:picMkLst>
            <pc:docMk/>
            <pc:sldMk cId="1902712999" sldId="394"/>
            <ac:picMk id="18434" creationId="{D93C878C-13E8-44C4-BCAA-D42BF7762853}"/>
          </ac:picMkLst>
        </pc:picChg>
      </pc:sldChg>
      <pc:sldChg chg="addSp delSp modSp mod">
        <pc:chgData name="Lien Meulendijks" userId="f4267973-0303-4fa3-8f79-f0864bfaf52c" providerId="ADAL" clId="{6558AE0F-0947-4704-BDEF-478A94CB61C7}" dt="2022-08-30T07:51:10.843" v="151" actId="1037"/>
        <pc:sldMkLst>
          <pc:docMk/>
          <pc:sldMk cId="3353194202" sldId="395"/>
        </pc:sldMkLst>
        <pc:picChg chg="add mod">
          <ac:chgData name="Lien Meulendijks" userId="f4267973-0303-4fa3-8f79-f0864bfaf52c" providerId="ADAL" clId="{6558AE0F-0947-4704-BDEF-478A94CB61C7}" dt="2022-08-30T07:51:10.843" v="151" actId="1037"/>
          <ac:picMkLst>
            <pc:docMk/>
            <pc:sldMk cId="3353194202" sldId="395"/>
            <ac:picMk id="2" creationId="{558BD609-6C4A-4F30-0A6C-9F476B63B05F}"/>
          </ac:picMkLst>
        </pc:picChg>
        <pc:picChg chg="del">
          <ac:chgData name="Lien Meulendijks" userId="f4267973-0303-4fa3-8f79-f0864bfaf52c" providerId="ADAL" clId="{6558AE0F-0947-4704-BDEF-478A94CB61C7}" dt="2022-08-30T07:50:38.285" v="133" actId="478"/>
          <ac:picMkLst>
            <pc:docMk/>
            <pc:sldMk cId="3353194202" sldId="395"/>
            <ac:picMk id="19458" creationId="{067310C6-D459-4A3A-8C6F-C7A1F0CC1A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A6C8E-FF08-416A-A8F6-7BC2A3015448}" type="datetimeFigureOut">
              <a:rPr lang="nl-BE" smtClean="0"/>
              <a:t>30/08/2022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0BE17-8145-4AD4-A13E-98942BF694C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2557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7725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575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374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761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4699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653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226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919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0872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961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25400" y="825500"/>
            <a:ext cx="9169400" cy="5588000"/>
          </a:xfrm>
          <a:custGeom>
            <a:avLst/>
            <a:gdLst>
              <a:gd name="connsiteX0" fmla="*/ 25400 w 9169400"/>
              <a:gd name="connsiteY0" fmla="*/ 5588000 h 5588000"/>
              <a:gd name="connsiteX1" fmla="*/ 9169400 w 9169400"/>
              <a:gd name="connsiteY1" fmla="*/ 5562600 h 5588000"/>
              <a:gd name="connsiteX2" fmla="*/ 9169400 w 9169400"/>
              <a:gd name="connsiteY2" fmla="*/ 2120900 h 5588000"/>
              <a:gd name="connsiteX3" fmla="*/ 0 w 9169400"/>
              <a:gd name="connsiteY3" fmla="*/ 0 h 5588000"/>
              <a:gd name="connsiteX4" fmla="*/ 25400 w 9169400"/>
              <a:gd name="connsiteY4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9400" h="5588000">
                <a:moveTo>
                  <a:pt x="25400" y="5588000"/>
                </a:moveTo>
                <a:lnTo>
                  <a:pt x="9169400" y="5562600"/>
                </a:lnTo>
                <a:lnTo>
                  <a:pt x="9169400" y="2120900"/>
                </a:lnTo>
                <a:lnTo>
                  <a:pt x="0" y="0"/>
                </a:lnTo>
                <a:lnTo>
                  <a:pt x="25400" y="558800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009899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</a:t>
            </a:r>
            <a:br>
              <a:rPr lang="nl-BE" dirty="0"/>
            </a:br>
            <a:r>
              <a:rPr lang="nl-BE" dirty="0"/>
              <a:t>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971800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971800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971800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OTER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Autofit/>
          </a:bodyPr>
          <a:lstStyle>
            <a:lvl1pPr algn="l">
              <a:lnSpc>
                <a:spcPts val="3520"/>
              </a:lnSpc>
              <a:defRPr sz="41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39901"/>
            <a:ext cx="7696200" cy="4114800"/>
          </a:xfrm>
        </p:spPr>
        <p:txBody>
          <a:bodyPr/>
          <a:lstStyle>
            <a:lvl1pPr marL="0">
              <a:spcBef>
                <a:spcPts val="0"/>
              </a:spcBef>
              <a:buFont typeface="Arial"/>
              <a:buChar char="•"/>
              <a:defRPr b="0">
                <a:solidFill>
                  <a:schemeClr val="tx2"/>
                </a:solidFill>
              </a:defRPr>
            </a:lvl1pPr>
            <a:lvl2pPr marL="720000">
              <a:spcBef>
                <a:spcPts val="0"/>
              </a:spcBef>
              <a:buFont typeface="Arial"/>
              <a:buChar char="•"/>
              <a:defRPr b="0" i="1">
                <a:solidFill>
                  <a:schemeClr val="accent4"/>
                </a:solidFill>
              </a:defRPr>
            </a:lvl2pPr>
            <a:lvl3pPr marL="1440000">
              <a:spcBef>
                <a:spcPts val="0"/>
              </a:spcBef>
              <a:buFont typeface="Arial"/>
              <a:buChar char="•"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OOTER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647699"/>
            <a:ext cx="3314700" cy="914402"/>
          </a:xfrm>
        </p:spPr>
        <p:txBody>
          <a:bodyPr anchor="t">
            <a:noAutofit/>
          </a:bodyPr>
          <a:lstStyle>
            <a:lvl1pPr algn="l">
              <a:lnSpc>
                <a:spcPts val="2620"/>
              </a:lnSpc>
              <a:defRPr sz="26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0" y="1739901"/>
            <a:ext cx="3314700" cy="4114800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FontTx/>
              <a:buNone/>
              <a:defRPr sz="2000" b="0">
                <a:solidFill>
                  <a:srgbClr val="6C6F70"/>
                </a:solidFill>
              </a:defRPr>
            </a:lvl1pPr>
            <a:lvl2pPr marL="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1022350" y="647699"/>
            <a:ext cx="4070350" cy="5207002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b="0">
                <a:solidFill>
                  <a:srgbClr val="6C6F70"/>
                </a:solidFill>
              </a:defRPr>
            </a:lvl1pPr>
            <a:lvl2pPr marL="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647699"/>
            <a:ext cx="7696200" cy="406402"/>
          </a:xfrm>
        </p:spPr>
        <p:txBody>
          <a:bodyPr anchor="t">
            <a:noAutofit/>
          </a:bodyPr>
          <a:lstStyle>
            <a:lvl1pPr algn="l">
              <a:defRPr sz="2200" b="1" cap="all">
                <a:solidFill>
                  <a:srgbClr val="FF0521"/>
                </a:solidFill>
              </a:defRPr>
            </a:lvl1pPr>
          </a:lstStyle>
          <a:p>
            <a:r>
              <a:rPr lang="nl-BE" dirty="0"/>
              <a:t>TITEL VAN DE FOTO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82700"/>
            <a:ext cx="7696200" cy="4572003"/>
          </a:xfrm>
        </p:spPr>
        <p:txBody>
          <a:bodyPr>
            <a:normAutofit/>
          </a:bodyPr>
          <a:lstStyle>
            <a:lvl1pPr>
              <a:buFontTx/>
              <a:buNone/>
              <a:defRPr sz="2300" b="0">
                <a:solidFill>
                  <a:schemeClr val="tx2"/>
                </a:solidFill>
              </a:defRPr>
            </a:lvl1pPr>
            <a:lvl2pPr>
              <a:buFont typeface="Arial"/>
              <a:buChar char="•"/>
              <a:defRPr b="1" i="1">
                <a:solidFill>
                  <a:schemeClr val="accent1"/>
                </a:solidFill>
              </a:defRPr>
            </a:lvl2pPr>
            <a:lvl3pPr>
              <a:buFont typeface="Arial"/>
              <a:buChar char="•"/>
              <a:defRPr>
                <a:solidFill>
                  <a:schemeClr val="bg2"/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1" y="4796"/>
            <a:ext cx="9135776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23749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</a:t>
            </a:r>
            <a:br>
              <a:rPr lang="nl-BE" dirty="0"/>
            </a:br>
            <a:r>
              <a:rPr lang="nl-BE" dirty="0"/>
              <a:t>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336801"/>
            <a:ext cx="541867" cy="1572333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122967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</a:t>
            </a:r>
            <a:br>
              <a:rPr lang="nl-BE" dirty="0"/>
            </a:br>
            <a:r>
              <a:rPr lang="nl-BE" dirty="0"/>
              <a:t>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3084868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3084868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3084868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1" y="4796"/>
            <a:ext cx="9135776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23749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</a:t>
            </a:r>
            <a:br>
              <a:rPr lang="nl-BE" dirty="0"/>
            </a:br>
            <a:r>
              <a:rPr lang="nl-BE" dirty="0"/>
              <a:t>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336801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5"/>
            <a:ext cx="9135775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0226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</a:t>
            </a:r>
            <a:br>
              <a:rPr lang="nl-BE" dirty="0"/>
            </a:br>
            <a:r>
              <a:rPr lang="nl-BE" dirty="0"/>
              <a:t>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9845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984501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9845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5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972091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2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3933992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3933992"/>
            <a:ext cx="541867" cy="1572333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3933992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754234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716135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754234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TITEL </a:t>
            </a:r>
            <a:br>
              <a:rPr lang="nl-BE" dirty="0"/>
            </a:br>
            <a:r>
              <a:rPr lang="nl-BE" dirty="0"/>
              <a:t>VAN DE PRESENTATIE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716135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OTER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Autofit/>
          </a:bodyPr>
          <a:lstStyle>
            <a:lvl1pPr algn="l">
              <a:lnSpc>
                <a:spcPts val="3520"/>
              </a:lnSpc>
              <a:defRPr sz="41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39901"/>
            <a:ext cx="7696200" cy="4114800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b="0">
                <a:solidFill>
                  <a:schemeClr val="tx2"/>
                </a:solidFill>
              </a:defRPr>
            </a:lvl1pPr>
            <a:lvl2pPr marL="72000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144000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04915-F0CD-984C-AA2C-237F741832E2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61" r:id="rId3"/>
    <p:sldLayoutId id="2147483658" r:id="rId4"/>
    <p:sldLayoutId id="2147483655" r:id="rId5"/>
    <p:sldLayoutId id="2147483653" r:id="rId6"/>
    <p:sldLayoutId id="2147483659" r:id="rId7"/>
    <p:sldLayoutId id="2147483660" r:id="rId8"/>
    <p:sldLayoutId id="2147483650" r:id="rId9"/>
    <p:sldLayoutId id="2147483662" r:id="rId10"/>
    <p:sldLayoutId id="2147483657" r:id="rId11"/>
    <p:sldLayoutId id="2147483651" r:id="rId12"/>
    <p:sldLayoutId id="214748365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100" b="1" kern="1200" cap="all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i="1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71699" y="754234"/>
            <a:ext cx="6634949" cy="1572333"/>
          </a:xfrm>
        </p:spPr>
        <p:txBody>
          <a:bodyPr>
            <a:normAutofit/>
          </a:bodyPr>
          <a:lstStyle/>
          <a:p>
            <a:r>
              <a:rPr lang="en-US" sz="4400" dirty="0" err="1"/>
              <a:t>Verkeersregels</a:t>
            </a:r>
            <a:r>
              <a:rPr lang="en-US" sz="4400" dirty="0"/>
              <a:t> en </a:t>
            </a:r>
            <a:br>
              <a:rPr lang="en-US" sz="4400" dirty="0"/>
            </a:br>
            <a:r>
              <a:rPr lang="en-US" sz="4400"/>
              <a:t>–tekens 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2AB6F0-EA28-4010-A223-62296585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/>
              <a:t>Waar stap je? 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BC62B8-6053-F6F8-8FC6-A10BFC729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65" y="1407600"/>
            <a:ext cx="8011869" cy="4500000"/>
          </a:xfrm>
          <a:prstGeom prst="rect">
            <a:avLst/>
          </a:prstGeom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5B310EC9-772B-4D5B-9FCC-CC4EB8310A08}"/>
              </a:ext>
            </a:extLst>
          </p:cNvPr>
          <p:cNvSpPr/>
          <p:nvPr/>
        </p:nvSpPr>
        <p:spPr>
          <a:xfrm>
            <a:off x="6337422" y="4414837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74511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6BCE4-D6CF-4D8A-84EA-3E807014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stap je? </a:t>
            </a:r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D575B2E-3910-033E-7352-5D79322F3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000" y="1377950"/>
            <a:ext cx="6750000" cy="4500000"/>
          </a:xfrm>
          <a:prstGeom prst="rect">
            <a:avLst/>
          </a:prstGeom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D20472E3-A251-4A73-ADAD-6B85B6FC3833}"/>
              </a:ext>
            </a:extLst>
          </p:cNvPr>
          <p:cNvSpPr/>
          <p:nvPr/>
        </p:nvSpPr>
        <p:spPr>
          <a:xfrm>
            <a:off x="6428277" y="4661999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553069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4FEDB-9B8A-426F-A751-9B3DADBC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stap je? </a:t>
            </a:r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E1FED5E-E7DF-F9D4-76CE-6E2D8E3C2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765" y="1264728"/>
            <a:ext cx="8011869" cy="4500000"/>
          </a:xfrm>
          <a:prstGeom prst="rect">
            <a:avLst/>
          </a:prstGeom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8D73B2D2-968A-4FE3-9233-A67FA26BAE2D}"/>
              </a:ext>
            </a:extLst>
          </p:cNvPr>
          <p:cNvSpPr/>
          <p:nvPr/>
        </p:nvSpPr>
        <p:spPr>
          <a:xfrm>
            <a:off x="5839925" y="4786313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333329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BEA1C-F34B-488C-8E63-51334005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FIETS je? </a:t>
            </a:r>
            <a:endParaRPr lang="nl-BE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D0299D7C-8FCF-124B-4659-47DFE53B3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497" y="1344486"/>
            <a:ext cx="6801007" cy="4500000"/>
          </a:xfrm>
          <a:prstGeom prst="rect">
            <a:avLst/>
          </a:prstGeom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301DCF7A-EE13-44F0-AE94-93F6D534A0A2}"/>
              </a:ext>
            </a:extLst>
          </p:cNvPr>
          <p:cNvSpPr/>
          <p:nvPr/>
        </p:nvSpPr>
        <p:spPr>
          <a:xfrm>
            <a:off x="4371242" y="4616698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1FABD003-0A9C-456E-ACE5-363431BB6E3A}"/>
              </a:ext>
            </a:extLst>
          </p:cNvPr>
          <p:cNvSpPr/>
          <p:nvPr/>
        </p:nvSpPr>
        <p:spPr>
          <a:xfrm>
            <a:off x="6441465" y="4317760"/>
            <a:ext cx="1125415" cy="1195754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tot 10 jaar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5737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2AB6F0-EA28-4010-A223-62296585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FIETS je? 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9239854-B3A7-374C-43EB-5F0457FDA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37" y="1347787"/>
            <a:ext cx="8011869" cy="4500000"/>
          </a:xfrm>
          <a:prstGeom prst="rect">
            <a:avLst/>
          </a:prstGeom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D7713919-2CDC-426F-8CAF-F246AD076C69}"/>
              </a:ext>
            </a:extLst>
          </p:cNvPr>
          <p:cNvSpPr/>
          <p:nvPr/>
        </p:nvSpPr>
        <p:spPr>
          <a:xfrm>
            <a:off x="3771533" y="4507524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Vermenigvuldigingsteken 5">
            <a:extLst>
              <a:ext uri="{FF2B5EF4-FFF2-40B4-BE49-F238E27FC236}">
                <a16:creationId xmlns:a16="http://schemas.microsoft.com/office/drawing/2014/main" id="{736C3292-A940-4574-B8FB-787361711BF4}"/>
              </a:ext>
            </a:extLst>
          </p:cNvPr>
          <p:cNvSpPr/>
          <p:nvPr/>
        </p:nvSpPr>
        <p:spPr>
          <a:xfrm>
            <a:off x="6131172" y="4208586"/>
            <a:ext cx="1125415" cy="1195754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tot 10 jaar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8902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8B93155-100B-3C5B-9DDA-8C73D1384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863" y="1363663"/>
            <a:ext cx="6750000" cy="45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E6BCE4-D6CF-4D8A-84EA-3E807014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FIETS je? </a:t>
            </a:r>
            <a:endParaRPr lang="nl-BE" dirty="0"/>
          </a:p>
        </p:txBody>
      </p:sp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1F60EC98-78D6-4C8A-A97C-294F4FB8F50B}"/>
              </a:ext>
            </a:extLst>
          </p:cNvPr>
          <p:cNvSpPr/>
          <p:nvPr/>
        </p:nvSpPr>
        <p:spPr>
          <a:xfrm>
            <a:off x="5380160" y="3956538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Vermenigvuldigingsteken 6">
            <a:extLst>
              <a:ext uri="{FF2B5EF4-FFF2-40B4-BE49-F238E27FC236}">
                <a16:creationId xmlns:a16="http://schemas.microsoft.com/office/drawing/2014/main" id="{75D57DAD-9D26-7018-8E2F-1E448502BD38}"/>
              </a:ext>
            </a:extLst>
          </p:cNvPr>
          <p:cNvSpPr/>
          <p:nvPr/>
        </p:nvSpPr>
        <p:spPr>
          <a:xfrm>
            <a:off x="6451722" y="4548719"/>
            <a:ext cx="1125415" cy="1195754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tot 10 jaar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7671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4FEDB-9B8A-426F-A751-9B3DADBC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FIETS je? </a:t>
            </a:r>
            <a:endParaRPr lang="nl-BE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C1337314-8E29-A764-E46C-81E217FE5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765" y="1362071"/>
            <a:ext cx="8011869" cy="4500000"/>
          </a:xfrm>
          <a:prstGeom prst="rect">
            <a:avLst/>
          </a:prstGeom>
        </p:spPr>
      </p:pic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CEDFC4DD-A3E2-4D2B-BDD9-38D0603D7DAD}"/>
              </a:ext>
            </a:extLst>
          </p:cNvPr>
          <p:cNvSpPr/>
          <p:nvPr/>
        </p:nvSpPr>
        <p:spPr>
          <a:xfrm>
            <a:off x="3903784" y="4666317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Vermenigvuldigingsteken 5">
            <a:extLst>
              <a:ext uri="{FF2B5EF4-FFF2-40B4-BE49-F238E27FC236}">
                <a16:creationId xmlns:a16="http://schemas.microsoft.com/office/drawing/2014/main" id="{5DDA916A-1CEE-47C6-83A2-2951B4C57816}"/>
              </a:ext>
            </a:extLst>
          </p:cNvPr>
          <p:cNvSpPr/>
          <p:nvPr/>
        </p:nvSpPr>
        <p:spPr>
          <a:xfrm>
            <a:off x="5423755" y="4666317"/>
            <a:ext cx="1125415" cy="1195754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tot 10 jaar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43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Veilig </a:t>
            </a:r>
            <a:r>
              <a:rPr lang="en-US" sz="4400" dirty="0" err="1"/>
              <a:t>gedrag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2800" dirty="0" err="1"/>
              <a:t>oefening</a:t>
            </a:r>
            <a:r>
              <a:rPr lang="en-US" sz="2800" dirty="0"/>
              <a:t> 4 </a:t>
            </a:r>
            <a:r>
              <a:rPr lang="en-US" sz="2800" dirty="0" err="1"/>
              <a:t>werkblad</a:t>
            </a:r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8118109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95E5570-4DAF-2BF2-0227-EC1F300AC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240" y="1179000"/>
            <a:ext cx="8011869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96008"/>
      </p:ext>
    </p:extLst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F0596F8-9A17-6954-CE37-FF2FC9E28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252" y="839787"/>
            <a:ext cx="7200000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50446"/>
      </p:ext>
    </p:extLst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1026" name="Picture 2" descr="Afbeelding met weg, buiten, persoon, straat&#10;&#10;Automatisch gegenereerde beschrijving">
            <a:extLst>
              <a:ext uri="{FF2B5EF4-FFF2-40B4-BE49-F238E27FC236}">
                <a16:creationId xmlns:a16="http://schemas.microsoft.com/office/drawing/2014/main" id="{64C30EF9-535B-4277-BEB1-4950097FB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" r="3" b="3022"/>
          <a:stretch/>
        </p:blipFill>
        <p:spPr bwMode="auto">
          <a:xfrm>
            <a:off x="990600" y="1282700"/>
            <a:ext cx="7696200" cy="457200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44524730"/>
      </p:ext>
    </p:extLst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DEE4595-0F0C-9C9D-D373-CA29738A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700" y="1003299"/>
            <a:ext cx="72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04511"/>
      </p:ext>
    </p:extLst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AE90180-362F-A211-2EAD-839DEE89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389" y="871537"/>
            <a:ext cx="6671011" cy="48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12999"/>
      </p:ext>
    </p:extLst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8BD609-6C4A-4F30-0A6C-9F476B63B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19" y="999000"/>
            <a:ext cx="6478226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94202"/>
      </p:ext>
    </p:extLst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2A2EBCD-E652-47AD-A1F1-D21499E418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r="3" b="11846"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706516377"/>
      </p:ext>
    </p:extLst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3A545AE-35A7-43CC-A093-7CD207BC9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005"/>
          <a:stretch/>
        </p:blipFill>
        <p:spPr bwMode="auto">
          <a:xfrm>
            <a:off x="990600" y="918839"/>
            <a:ext cx="7696200" cy="493586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79426301"/>
      </p:ext>
    </p:extLst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B87CCAE-2024-46ED-9C60-D7F66BE68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" r="3" b="7827"/>
          <a:stretch/>
        </p:blipFill>
        <p:spPr bwMode="auto">
          <a:xfrm>
            <a:off x="990600" y="1282700"/>
            <a:ext cx="7696200" cy="457200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31275591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ECE04F3-8749-4455-BB73-582DE2C56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 r="3" b="16051"/>
          <a:stretch/>
        </p:blipFill>
        <p:spPr bwMode="auto">
          <a:xfrm>
            <a:off x="990600" y="1282700"/>
            <a:ext cx="7696200" cy="457200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5795557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2CB571-17FB-4803-A2CB-0E47A1D54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670"/>
          <a:stretch/>
        </p:blipFill>
        <p:spPr bwMode="auto">
          <a:xfrm>
            <a:off x="990600" y="1282700"/>
            <a:ext cx="7696200" cy="457200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12933606"/>
      </p:ext>
    </p:extLst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4F228-49E2-43B6-AC27-2F1A7F1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406402"/>
          </a:xfrm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  <a:p>
            <a:pPr indent="0">
              <a:lnSpc>
                <a:spcPct val="90000"/>
              </a:lnSpc>
              <a:buNone/>
            </a:pPr>
            <a:endParaRPr lang="nl-B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2BACCC8-7151-492D-BDE0-C87320D33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" r="3" b="20093"/>
          <a:stretch/>
        </p:blipFill>
        <p:spPr bwMode="auto">
          <a:xfrm>
            <a:off x="990600" y="1282700"/>
            <a:ext cx="7696200" cy="457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424041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plaAts</a:t>
            </a:r>
            <a:r>
              <a:rPr lang="en-US" sz="4400" dirty="0"/>
              <a:t> OP DE WEG</a:t>
            </a:r>
            <a:br>
              <a:rPr lang="en-US" sz="4400" dirty="0"/>
            </a:br>
            <a:r>
              <a:rPr lang="en-US" sz="2800" dirty="0" err="1"/>
              <a:t>oefening</a:t>
            </a:r>
            <a:r>
              <a:rPr lang="en-US" sz="2800" dirty="0"/>
              <a:t> 1 en 2 </a:t>
            </a:r>
            <a:r>
              <a:rPr lang="en-US" sz="2800" dirty="0" err="1"/>
              <a:t>werkblad</a:t>
            </a:r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6620096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BEA1C-F34B-488C-8E63-51334005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Waar stap je? </a:t>
            </a:r>
            <a:endParaRPr lang="nl-BE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CBF77284-4163-A31B-493A-9444DB08D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516" y="1315037"/>
            <a:ext cx="6800969" cy="4499975"/>
          </a:xfrm>
          <a:prstGeom prst="rect">
            <a:avLst/>
          </a:prstGeom>
        </p:spPr>
      </p:pic>
      <p:sp>
        <p:nvSpPr>
          <p:cNvPr id="5" name="Vermenigvuldigingsteken 4">
            <a:extLst>
              <a:ext uri="{FF2B5EF4-FFF2-40B4-BE49-F238E27FC236}">
                <a16:creationId xmlns:a16="http://schemas.microsoft.com/office/drawing/2014/main" id="{F2FA67A3-2CB1-4ADA-89F9-7F2174CD4779}"/>
              </a:ext>
            </a:extLst>
          </p:cNvPr>
          <p:cNvSpPr/>
          <p:nvPr/>
        </p:nvSpPr>
        <p:spPr>
          <a:xfrm>
            <a:off x="6649183" y="4392122"/>
            <a:ext cx="668216" cy="597877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001889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VSV_PPT_CORPORATE">
  <a:themeElements>
    <a:clrScheme name="VSV_CORP">
      <a:dk1>
        <a:sysClr val="windowText" lastClr="000000"/>
      </a:dk1>
      <a:lt1>
        <a:sysClr val="window" lastClr="FFFFFF"/>
      </a:lt1>
      <a:dk2>
        <a:srgbClr val="6C6F70"/>
      </a:dk2>
      <a:lt2>
        <a:srgbClr val="FF0521"/>
      </a:lt2>
      <a:accent1>
        <a:srgbClr val="6CC4E9"/>
      </a:accent1>
      <a:accent2>
        <a:srgbClr val="0073A0"/>
      </a:accent2>
      <a:accent3>
        <a:srgbClr val="FF0521"/>
      </a:accent3>
      <a:accent4>
        <a:srgbClr val="6C6F70"/>
      </a:accent4>
      <a:accent5>
        <a:srgbClr val="9BBCED"/>
      </a:accent5>
      <a:accent6>
        <a:srgbClr val="93006D"/>
      </a:accent6>
      <a:hlink>
        <a:srgbClr val="0000FF"/>
      </a:hlink>
      <a:folHlink>
        <a:srgbClr val="CE00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143a4e-9fe9-4680-a59b-8ab9d3686f45" xsi:nil="true"/>
    <lcf76f155ced4ddcb4097134ff3c332f xmlns="071dc6fa-b555-4e7f-9387-a59b9aea717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08EBB9166E043985D6607B6BE4B2A" ma:contentTypeVersion="16" ma:contentTypeDescription="Een nieuw document maken." ma:contentTypeScope="" ma:versionID="ba73af93b41f1055784c736475185b54">
  <xsd:schema xmlns:xsd="http://www.w3.org/2001/XMLSchema" xmlns:xs="http://www.w3.org/2001/XMLSchema" xmlns:p="http://schemas.microsoft.com/office/2006/metadata/properties" xmlns:ns2="071dc6fa-b555-4e7f-9387-a59b9aea7172" xmlns:ns3="cc8378d4-b778-42ff-9d29-5e1d2e5de9ed" xmlns:ns4="44143a4e-9fe9-4680-a59b-8ab9d3686f45" targetNamespace="http://schemas.microsoft.com/office/2006/metadata/properties" ma:root="true" ma:fieldsID="bed55cad805f4f5c0f10c87795c89bba" ns2:_="" ns3:_="" ns4:_="">
    <xsd:import namespace="071dc6fa-b555-4e7f-9387-a59b9aea7172"/>
    <xsd:import namespace="cc8378d4-b778-42ff-9d29-5e1d2e5de9ed"/>
    <xsd:import namespace="44143a4e-9fe9-4680-a59b-8ab9d3686f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dc6fa-b555-4e7f-9387-a59b9aea71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75dbefeb-a213-4d69-9c01-03f483e432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378d4-b778-42ff-9d29-5e1d2e5d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43a4e-9fe9-4680-a59b-8ab9d3686f4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79275ff-3614-4d3c-8602-897a235598ab}" ma:internalName="TaxCatchAll" ma:showField="CatchAllData" ma:web="cc8378d4-b778-42ff-9d29-5e1d2e5de9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95040E-B6E2-4794-AC71-328BE8235AD8}">
  <ds:schemaRefs>
    <ds:schemaRef ds:uri="cc8378d4-b778-42ff-9d29-5e1d2e5de9ed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44143a4e-9fe9-4680-a59b-8ab9d3686f45"/>
    <ds:schemaRef ds:uri="071dc6fa-b555-4e7f-9387-a59b9aea7172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B8BF770-641F-41DF-B493-8E49B4887B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1dc6fa-b555-4e7f-9387-a59b9aea7172"/>
    <ds:schemaRef ds:uri="cc8378d4-b778-42ff-9d29-5e1d2e5de9ed"/>
    <ds:schemaRef ds:uri="44143a4e-9fe9-4680-a59b-8ab9d3686f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AD065E-856D-44C0-9674-66E0DD049C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VSV_PPT_CORPORATE</Template>
  <TotalTime>0</TotalTime>
  <Words>75</Words>
  <Application>Microsoft Office PowerPoint</Application>
  <PresentationFormat>Diavoorstelling (4:3)</PresentationFormat>
  <Paragraphs>49</Paragraphs>
  <Slides>23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6" baseType="lpstr">
      <vt:lpstr>Arial</vt:lpstr>
      <vt:lpstr>Calibri</vt:lpstr>
      <vt:lpstr>VSV_PPT_CORPORATE</vt:lpstr>
      <vt:lpstr>Verkeersregels en  –tekens </vt:lpstr>
      <vt:lpstr>     </vt:lpstr>
      <vt:lpstr>     </vt:lpstr>
      <vt:lpstr>     </vt:lpstr>
      <vt:lpstr>     </vt:lpstr>
      <vt:lpstr>     </vt:lpstr>
      <vt:lpstr>     </vt:lpstr>
      <vt:lpstr>plaAts OP DE WEG oefening 1 en 2 werkblad  </vt:lpstr>
      <vt:lpstr>Waar stap je? </vt:lpstr>
      <vt:lpstr>Waar stap je? </vt:lpstr>
      <vt:lpstr>Waar stap je? </vt:lpstr>
      <vt:lpstr>Waar stap je? </vt:lpstr>
      <vt:lpstr>Waar FIETS je? </vt:lpstr>
      <vt:lpstr>Waar FIETS je? </vt:lpstr>
      <vt:lpstr>Waar FIETS je? </vt:lpstr>
      <vt:lpstr>Waar FIETS je? </vt:lpstr>
      <vt:lpstr>Veilig gedrag  oefening 4 werkblad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VSV en politie  samen voor veilig verkeer</dc:title>
  <dc:creator>Line Franken</dc:creator>
  <cp:lastModifiedBy>Lien Meulendijks</cp:lastModifiedBy>
  <cp:revision>148</cp:revision>
  <dcterms:created xsi:type="dcterms:W3CDTF">2018-01-12T13:02:28Z</dcterms:created>
  <dcterms:modified xsi:type="dcterms:W3CDTF">2022-08-30T07:51:15Z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0x01010054E08EBB9166E043985D6607B6BE4B2A</vt:lpwstr>
  </property>
  <property fmtid="{D5CDD505-2E9C-101B-9397-08002B2CF9AE}" pid="3" name="MediaServiceImageTags">
    <vt:lpwstr/>
  </property>
</Properties>
</file>